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8" r:id="rId1"/>
  </p:sldMasterIdLst>
  <p:notesMasterIdLst>
    <p:notesMasterId r:id="rId32"/>
  </p:notesMasterIdLst>
  <p:sldIdLst>
    <p:sldId id="256" r:id="rId2"/>
    <p:sldId id="279" r:id="rId3"/>
    <p:sldId id="281" r:id="rId4"/>
    <p:sldId id="287" r:id="rId5"/>
    <p:sldId id="290" r:id="rId6"/>
    <p:sldId id="292" r:id="rId7"/>
    <p:sldId id="283" r:id="rId8"/>
    <p:sldId id="294" r:id="rId9"/>
    <p:sldId id="291" r:id="rId10"/>
    <p:sldId id="267" r:id="rId11"/>
    <p:sldId id="258" r:id="rId12"/>
    <p:sldId id="265" r:id="rId13"/>
    <p:sldId id="285" r:id="rId14"/>
    <p:sldId id="259" r:id="rId15"/>
    <p:sldId id="268" r:id="rId16"/>
    <p:sldId id="298" r:id="rId17"/>
    <p:sldId id="270" r:id="rId18"/>
    <p:sldId id="271" r:id="rId19"/>
    <p:sldId id="272" r:id="rId20"/>
    <p:sldId id="261" r:id="rId21"/>
    <p:sldId id="262" r:id="rId22"/>
    <p:sldId id="273" r:id="rId23"/>
    <p:sldId id="274" r:id="rId24"/>
    <p:sldId id="264" r:id="rId25"/>
    <p:sldId id="286" r:id="rId26"/>
    <p:sldId id="276" r:id="rId27"/>
    <p:sldId id="275" r:id="rId28"/>
    <p:sldId id="277" r:id="rId29"/>
    <p:sldId id="293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1EC9D-6D32-654D-99BD-5661D9D767C3}" v="928" dt="2024-11-27T11:58:44.108"/>
    <p1510:client id="{78D4E66A-5FD4-484A-B330-0BCC7248C322}" v="11" dt="2024-11-26T17:23:21.381"/>
    <p1510:client id="{9D60803A-2A20-2646-1011-D9665805641B}" v="1" dt="2024-11-26T15:11:27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8"/>
    <p:restoredTop sz="94681"/>
  </p:normalViewPr>
  <p:slideViewPr>
    <p:cSldViewPr snapToGrid="0">
      <p:cViewPr>
        <p:scale>
          <a:sx n="109" d="100"/>
          <a:sy n="109" d="100"/>
        </p:scale>
        <p:origin x="48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Veríssimo" userId="079fa3d8-586c-464f-9abb-87cdf688d359" providerId="ADAL" clId="{00F1EC9D-6D32-654D-99BD-5661D9D767C3}"/>
    <pc:docChg chg="undo redo custSel addSld delSld modSld sldOrd">
      <pc:chgData name="Hugo Veríssimo" userId="079fa3d8-586c-464f-9abb-87cdf688d359" providerId="ADAL" clId="{00F1EC9D-6D32-654D-99BD-5661D9D767C3}" dt="2024-11-27T11:58:44.107" v="3318"/>
      <pc:docMkLst>
        <pc:docMk/>
      </pc:docMkLst>
      <pc:sldChg chg="addSp delSp modSp mod setBg">
        <pc:chgData name="Hugo Veríssimo" userId="079fa3d8-586c-464f-9abb-87cdf688d359" providerId="ADAL" clId="{00F1EC9D-6D32-654D-99BD-5661D9D767C3}" dt="2024-11-27T11:55:09.288" v="3217" actId="20577"/>
        <pc:sldMkLst>
          <pc:docMk/>
          <pc:sldMk cId="3036494089" sldId="256"/>
        </pc:sldMkLst>
        <pc:spChg chg="mod">
          <ac:chgData name="Hugo Veríssimo" userId="079fa3d8-586c-464f-9abb-87cdf688d359" providerId="ADAL" clId="{00F1EC9D-6D32-654D-99BD-5661D9D767C3}" dt="2024-11-27T09:55:52.804" v="1995" actId="1035"/>
          <ac:spMkLst>
            <pc:docMk/>
            <pc:sldMk cId="3036494089" sldId="256"/>
            <ac:spMk id="2" creationId="{68710E7F-5ECD-B9E5-9D03-F6208CF65B7E}"/>
          </ac:spMkLst>
        </pc:spChg>
        <pc:spChg chg="mod">
          <ac:chgData name="Hugo Veríssimo" userId="079fa3d8-586c-464f-9abb-87cdf688d359" providerId="ADAL" clId="{00F1EC9D-6D32-654D-99BD-5661D9D767C3}" dt="2024-11-27T09:55:52.804" v="1995" actId="1035"/>
          <ac:spMkLst>
            <pc:docMk/>
            <pc:sldMk cId="3036494089" sldId="256"/>
            <ac:spMk id="3" creationId="{A16D4091-5284-9296-3D26-FFD8C947734B}"/>
          </ac:spMkLst>
        </pc:spChg>
        <pc:spChg chg="add del mod">
          <ac:chgData name="Hugo Veríssimo" userId="079fa3d8-586c-464f-9abb-87cdf688d359" providerId="ADAL" clId="{00F1EC9D-6D32-654D-99BD-5661D9D767C3}" dt="2024-11-26T23:32:08.127" v="1554" actId="478"/>
          <ac:spMkLst>
            <pc:docMk/>
            <pc:sldMk cId="3036494089" sldId="256"/>
            <ac:spMk id="6" creationId="{4C6E6E01-A440-315C-D390-6A0933B79FC4}"/>
          </ac:spMkLst>
        </pc:spChg>
        <pc:spChg chg="add del mod">
          <ac:chgData name="Hugo Veríssimo" userId="079fa3d8-586c-464f-9abb-87cdf688d359" providerId="ADAL" clId="{00F1EC9D-6D32-654D-99BD-5661D9D767C3}" dt="2024-11-27T09:54:52.559" v="1940" actId="22"/>
          <ac:spMkLst>
            <pc:docMk/>
            <pc:sldMk cId="3036494089" sldId="256"/>
            <ac:spMk id="6" creationId="{67A6ED14-3741-B0AF-BE32-126BEEE4FE3B}"/>
          </ac:spMkLst>
        </pc:spChg>
        <pc:spChg chg="add mod">
          <ac:chgData name="Hugo Veríssimo" userId="079fa3d8-586c-464f-9abb-87cdf688d359" providerId="ADAL" clId="{00F1EC9D-6D32-654D-99BD-5661D9D767C3}" dt="2024-11-27T10:31:27.410" v="2702"/>
          <ac:spMkLst>
            <pc:docMk/>
            <pc:sldMk cId="3036494089" sldId="256"/>
            <ac:spMk id="9" creationId="{AC393380-7C65-D1A5-E459-C2B8F7F3FCB0}"/>
          </ac:spMkLst>
        </pc:spChg>
        <pc:spChg chg="add del mod">
          <ac:chgData name="Hugo Veríssimo" userId="079fa3d8-586c-464f-9abb-87cdf688d359" providerId="ADAL" clId="{00F1EC9D-6D32-654D-99BD-5661D9D767C3}" dt="2024-11-26T23:23:40.591" v="1490"/>
          <ac:spMkLst>
            <pc:docMk/>
            <pc:sldMk cId="3036494089" sldId="256"/>
            <ac:spMk id="9" creationId="{DC70307D-8B14-0205-E599-B89D16D4DD60}"/>
          </ac:spMkLst>
        </pc:spChg>
        <pc:spChg chg="add mod">
          <ac:chgData name="Hugo Veríssimo" userId="079fa3d8-586c-464f-9abb-87cdf688d359" providerId="ADAL" clId="{00F1EC9D-6D32-654D-99BD-5661D9D767C3}" dt="2024-11-27T11:55:09.288" v="3217" actId="20577"/>
          <ac:spMkLst>
            <pc:docMk/>
            <pc:sldMk cId="3036494089" sldId="256"/>
            <ac:spMk id="10" creationId="{179ADDAD-424C-9124-08B7-C40B5CC77AF4}"/>
          </ac:spMkLst>
        </pc:spChg>
        <pc:spChg chg="add">
          <ac:chgData name="Hugo Veríssimo" userId="079fa3d8-586c-464f-9abb-87cdf688d359" providerId="ADAL" clId="{00F1EC9D-6D32-654D-99BD-5661D9D767C3}" dt="2024-11-27T09:55:42.848" v="1983" actId="26606"/>
          <ac:spMkLst>
            <pc:docMk/>
            <pc:sldMk cId="3036494089" sldId="256"/>
            <ac:spMk id="12" creationId="{3C86DBCD-1482-4362-8DA9-702DCA4775B7}"/>
          </ac:spMkLst>
        </pc:spChg>
        <pc:spChg chg="add">
          <ac:chgData name="Hugo Veríssimo" userId="079fa3d8-586c-464f-9abb-87cdf688d359" providerId="ADAL" clId="{00F1EC9D-6D32-654D-99BD-5661D9D767C3}" dt="2024-11-27T09:55:42.848" v="1983" actId="26606"/>
          <ac:spMkLst>
            <pc:docMk/>
            <pc:sldMk cId="3036494089" sldId="256"/>
            <ac:spMk id="14" creationId="{64CA7996-ABF0-4296-84E9-89C4D8949B0E}"/>
          </ac:spMkLst>
        </pc:spChg>
        <pc:picChg chg="add mod">
          <ac:chgData name="Hugo Veríssimo" userId="079fa3d8-586c-464f-9abb-87cdf688d359" providerId="ADAL" clId="{00F1EC9D-6D32-654D-99BD-5661D9D767C3}" dt="2024-11-27T09:55:19.859" v="1980" actId="1035"/>
          <ac:picMkLst>
            <pc:docMk/>
            <pc:sldMk cId="3036494089" sldId="256"/>
            <ac:picMk id="5" creationId="{D99F64E8-353D-7475-7E8C-BB042CF56A31}"/>
          </ac:picMkLst>
        </pc:picChg>
        <pc:picChg chg="add">
          <ac:chgData name="Hugo Veríssimo" userId="079fa3d8-586c-464f-9abb-87cdf688d359" providerId="ADAL" clId="{00F1EC9D-6D32-654D-99BD-5661D9D767C3}" dt="2024-11-27T09:55:42.848" v="1983" actId="26606"/>
          <ac:picMkLst>
            <pc:docMk/>
            <pc:sldMk cId="3036494089" sldId="256"/>
            <ac:picMk id="7" creationId="{7B12D86F-129E-E0AF-819C-2F3566BAAE2D}"/>
          </ac:picMkLst>
        </pc:picChg>
        <pc:picChg chg="add del mod">
          <ac:chgData name="Hugo Veríssimo" userId="079fa3d8-586c-464f-9abb-87cdf688d359" providerId="ADAL" clId="{00F1EC9D-6D32-654D-99BD-5661D9D767C3}" dt="2024-11-27T09:55:29.611" v="1982" actId="21"/>
          <ac:picMkLst>
            <pc:docMk/>
            <pc:sldMk cId="3036494089" sldId="256"/>
            <ac:picMk id="8" creationId="{5F965026-7919-76BB-C500-9C415B4DF3FA}"/>
          </ac:picMkLst>
        </pc:picChg>
        <pc:picChg chg="add del mod">
          <ac:chgData name="Hugo Veríssimo" userId="079fa3d8-586c-464f-9abb-87cdf688d359" providerId="ADAL" clId="{00F1EC9D-6D32-654D-99BD-5661D9D767C3}" dt="2024-11-26T23:32:10.232" v="1555" actId="478"/>
          <ac:picMkLst>
            <pc:docMk/>
            <pc:sldMk cId="3036494089" sldId="256"/>
            <ac:picMk id="11" creationId="{7B944A49-5E5D-AC5A-28DC-B1DE44F77D47}"/>
          </ac:picMkLst>
        </pc:picChg>
      </pc:sldChg>
      <pc:sldChg chg="addSp delSp modSp del mod ord">
        <pc:chgData name="Hugo Veríssimo" userId="079fa3d8-586c-464f-9abb-87cdf688d359" providerId="ADAL" clId="{00F1EC9D-6D32-654D-99BD-5661D9D767C3}" dt="2024-11-26T23:01:56.518" v="1111" actId="2696"/>
        <pc:sldMkLst>
          <pc:docMk/>
          <pc:sldMk cId="231965629" sldId="257"/>
        </pc:sldMkLst>
        <pc:spChg chg="mod">
          <ac:chgData name="Hugo Veríssimo" userId="079fa3d8-586c-464f-9abb-87cdf688d359" providerId="ADAL" clId="{00F1EC9D-6D32-654D-99BD-5661D9D767C3}" dt="2024-11-26T17:22:16.221" v="5" actId="20577"/>
          <ac:spMkLst>
            <pc:docMk/>
            <pc:sldMk cId="231965629" sldId="257"/>
            <ac:spMk id="2" creationId="{B7208CC3-1193-6B9B-C4E8-21C78EAA88FD}"/>
          </ac:spMkLst>
        </pc:spChg>
        <pc:spChg chg="add del mod">
          <ac:chgData name="Hugo Veríssimo" userId="079fa3d8-586c-464f-9abb-87cdf688d359" providerId="ADAL" clId="{00F1EC9D-6D32-654D-99BD-5661D9D767C3}" dt="2024-11-26T20:52:17.622" v="321" actId="21"/>
          <ac:spMkLst>
            <pc:docMk/>
            <pc:sldMk cId="231965629" sldId="257"/>
            <ac:spMk id="4" creationId="{F7DBD894-9E67-4DD0-A79B-332236DF35E8}"/>
          </ac:spMkLst>
        </pc:spChg>
        <pc:spChg chg="add del">
          <ac:chgData name="Hugo Veríssimo" userId="079fa3d8-586c-464f-9abb-87cdf688d359" providerId="ADAL" clId="{00F1EC9D-6D32-654D-99BD-5661D9D767C3}" dt="2024-11-26T20:58:35.138" v="350" actId="478"/>
          <ac:spMkLst>
            <pc:docMk/>
            <pc:sldMk cId="231965629" sldId="257"/>
            <ac:spMk id="8" creationId="{7E7D497B-0488-9EA6-3020-5D403B11FDE1}"/>
          </ac:spMkLst>
        </pc:spChg>
        <pc:spChg chg="add mod">
          <ac:chgData name="Hugo Veríssimo" userId="079fa3d8-586c-464f-9abb-87cdf688d359" providerId="ADAL" clId="{00F1EC9D-6D32-654D-99BD-5661D9D767C3}" dt="2024-11-26T20:59:15.469" v="463" actId="20577"/>
          <ac:spMkLst>
            <pc:docMk/>
            <pc:sldMk cId="231965629" sldId="257"/>
            <ac:spMk id="9" creationId="{B4C13F85-314F-54EE-73C2-C3DD80329EC7}"/>
          </ac:spMkLst>
        </pc:spChg>
        <pc:spChg chg="add del mod">
          <ac:chgData name="Hugo Veríssimo" userId="079fa3d8-586c-464f-9abb-87cdf688d359" providerId="ADAL" clId="{00F1EC9D-6D32-654D-99BD-5661D9D767C3}" dt="2024-11-26T22:45:56.939" v="954" actId="478"/>
          <ac:spMkLst>
            <pc:docMk/>
            <pc:sldMk cId="231965629" sldId="257"/>
            <ac:spMk id="11" creationId="{C201A9BC-B4F0-F716-AAA9-809483D08C7A}"/>
          </ac:spMkLst>
        </pc:spChg>
        <pc:picChg chg="add del mod">
          <ac:chgData name="Hugo Veríssimo" userId="079fa3d8-586c-464f-9abb-87cdf688d359" providerId="ADAL" clId="{00F1EC9D-6D32-654D-99BD-5661D9D767C3}" dt="2024-11-26T22:03:02.050" v="792" actId="478"/>
          <ac:picMkLst>
            <pc:docMk/>
            <pc:sldMk cId="231965629" sldId="257"/>
            <ac:picMk id="5" creationId="{957B1E86-2FFF-6719-D851-44BA3913EFBD}"/>
          </ac:picMkLst>
        </pc:picChg>
        <pc:picChg chg="add del mod">
          <ac:chgData name="Hugo Veríssimo" userId="079fa3d8-586c-464f-9abb-87cdf688d359" providerId="ADAL" clId="{00F1EC9D-6D32-654D-99BD-5661D9D767C3}" dt="2024-11-26T20:54:50.140" v="348" actId="1076"/>
          <ac:picMkLst>
            <pc:docMk/>
            <pc:sldMk cId="231965629" sldId="257"/>
            <ac:picMk id="6" creationId="{C5D23C4D-DE7F-1B59-E9B2-25269B09EEF8}"/>
          </ac:picMkLst>
        </pc:picChg>
      </pc:sldChg>
      <pc:sldChg chg="addSp delSp modSp mod ord modClrScheme chgLayout">
        <pc:chgData name="Hugo Veríssimo" userId="079fa3d8-586c-464f-9abb-87cdf688d359" providerId="ADAL" clId="{00F1EC9D-6D32-654D-99BD-5661D9D767C3}" dt="2024-11-27T11:27:02.180" v="2953" actId="14826"/>
        <pc:sldMkLst>
          <pc:docMk/>
          <pc:sldMk cId="18658063" sldId="258"/>
        </pc:sldMkLst>
        <pc:spChg chg="del mod ord">
          <ac:chgData name="Hugo Veríssimo" userId="079fa3d8-586c-464f-9abb-87cdf688d359" providerId="ADAL" clId="{00F1EC9D-6D32-654D-99BD-5661D9D767C3}" dt="2024-11-26T21:45:45.345" v="608" actId="700"/>
          <ac:spMkLst>
            <pc:docMk/>
            <pc:sldMk cId="18658063" sldId="258"/>
            <ac:spMk id="2" creationId="{A60BB0A5-E89D-97CD-BC2C-D7D0E2429438}"/>
          </ac:spMkLst>
        </pc:spChg>
        <pc:spChg chg="add mod ord">
          <ac:chgData name="Hugo Veríssimo" userId="079fa3d8-586c-464f-9abb-87cdf688d359" providerId="ADAL" clId="{00F1EC9D-6D32-654D-99BD-5661D9D767C3}" dt="2024-11-26T23:33:22.142" v="1570"/>
          <ac:spMkLst>
            <pc:docMk/>
            <pc:sldMk cId="18658063" sldId="258"/>
            <ac:spMk id="3" creationId="{EB4CAF60-D2AA-F6A1-EF20-B965C0AE5CC2}"/>
          </ac:spMkLst>
        </pc:spChg>
        <pc:spChg chg="add del mod">
          <ac:chgData name="Hugo Veríssimo" userId="079fa3d8-586c-464f-9abb-87cdf688d359" providerId="ADAL" clId="{00F1EC9D-6D32-654D-99BD-5661D9D767C3}" dt="2024-11-27T11:08:30.117" v="2898" actId="478"/>
          <ac:spMkLst>
            <pc:docMk/>
            <pc:sldMk cId="18658063" sldId="258"/>
            <ac:spMk id="5" creationId="{D2CD6D1C-D008-4856-75F3-AF7162A3B034}"/>
          </ac:spMkLst>
        </pc:spChg>
        <pc:spChg chg="add del mod ord">
          <ac:chgData name="Hugo Veríssimo" userId="079fa3d8-586c-464f-9abb-87cdf688d359" providerId="ADAL" clId="{00F1EC9D-6D32-654D-99BD-5661D9D767C3}" dt="2024-11-26T21:45:48.705" v="610"/>
          <ac:spMkLst>
            <pc:docMk/>
            <pc:sldMk cId="18658063" sldId="258"/>
            <ac:spMk id="6" creationId="{3418071E-F2D9-698F-564A-55AFA338E067}"/>
          </ac:spMkLst>
        </pc:spChg>
        <pc:spChg chg="add mod">
          <ac:chgData name="Hugo Veríssimo" userId="079fa3d8-586c-464f-9abb-87cdf688d359" providerId="ADAL" clId="{00F1EC9D-6D32-654D-99BD-5661D9D767C3}" dt="2024-11-27T11:10:03.845" v="2933" actId="1076"/>
          <ac:spMkLst>
            <pc:docMk/>
            <pc:sldMk cId="18658063" sldId="258"/>
            <ac:spMk id="6" creationId="{EA1EE301-0707-D15D-D72D-DC8A9D769F42}"/>
          </ac:spMkLst>
        </pc:spChg>
        <pc:spChg chg="add del mod ord">
          <ac:chgData name="Hugo Veríssimo" userId="079fa3d8-586c-464f-9abb-87cdf688d359" providerId="ADAL" clId="{00F1EC9D-6D32-654D-99BD-5661D9D767C3}" dt="2024-11-26T21:45:51.897" v="612"/>
          <ac:spMkLst>
            <pc:docMk/>
            <pc:sldMk cId="18658063" sldId="258"/>
            <ac:spMk id="7" creationId="{62FC6446-DD29-2B75-BAFA-09A319129BDF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18658063" sldId="258"/>
            <ac:spMk id="10" creationId="{B8341AF4-194C-F8A0-E210-F8D95621A459}"/>
          </ac:spMkLst>
        </pc:spChg>
        <pc:picChg chg="del mod">
          <ac:chgData name="Hugo Veríssimo" userId="079fa3d8-586c-464f-9abb-87cdf688d359" providerId="ADAL" clId="{00F1EC9D-6D32-654D-99BD-5661D9D767C3}" dt="2024-11-26T21:45:50.714" v="611" actId="21"/>
          <ac:picMkLst>
            <pc:docMk/>
            <pc:sldMk cId="18658063" sldId="258"/>
            <ac:picMk id="4" creationId="{676D5C93-EC42-F29A-DB17-18E2F20916A0}"/>
          </ac:picMkLst>
        </pc:picChg>
        <pc:picChg chg="add mod">
          <ac:chgData name="Hugo Veríssimo" userId="079fa3d8-586c-464f-9abb-87cdf688d359" providerId="ADAL" clId="{00F1EC9D-6D32-654D-99BD-5661D9D767C3}" dt="2024-11-27T11:27:02.180" v="2953" actId="14826"/>
          <ac:picMkLst>
            <pc:docMk/>
            <pc:sldMk cId="18658063" sldId="258"/>
            <ac:picMk id="4" creationId="{E9BABE99-795E-5391-B259-C6C59FC54C8B}"/>
          </ac:picMkLst>
        </pc:picChg>
        <pc:picChg chg="del mod">
          <ac:chgData name="Hugo Veríssimo" userId="079fa3d8-586c-464f-9abb-87cdf688d359" providerId="ADAL" clId="{00F1EC9D-6D32-654D-99BD-5661D9D767C3}" dt="2024-11-26T21:45:47.526" v="609" actId="21"/>
          <ac:picMkLst>
            <pc:docMk/>
            <pc:sldMk cId="18658063" sldId="258"/>
            <ac:picMk id="5" creationId="{EDCE2B70-7B67-08DD-5A61-AF93250E2731}"/>
          </ac:picMkLst>
        </pc:picChg>
        <pc:picChg chg="add mod">
          <ac:chgData name="Hugo Veríssimo" userId="079fa3d8-586c-464f-9abb-87cdf688d359" providerId="ADAL" clId="{00F1EC9D-6D32-654D-99BD-5661D9D767C3}" dt="2024-11-27T11:07:28.701" v="2817" actId="1038"/>
          <ac:picMkLst>
            <pc:docMk/>
            <pc:sldMk cId="18658063" sldId="258"/>
            <ac:picMk id="8" creationId="{BF33A8DB-2862-A723-2216-386506B27E9A}"/>
          </ac:picMkLst>
        </pc:picChg>
        <pc:picChg chg="add mod">
          <ac:chgData name="Hugo Veríssimo" userId="079fa3d8-586c-464f-9abb-87cdf688d359" providerId="ADAL" clId="{00F1EC9D-6D32-654D-99BD-5661D9D767C3}" dt="2024-11-27T11:26:49.824" v="2952" actId="14826"/>
          <ac:picMkLst>
            <pc:docMk/>
            <pc:sldMk cId="18658063" sldId="258"/>
            <ac:picMk id="9" creationId="{052E9254-C27E-46EF-E5C2-5F99F5FBF583}"/>
          </ac:picMkLst>
        </pc:picChg>
      </pc:sldChg>
      <pc:sldChg chg="addSp delSp modSp mod">
        <pc:chgData name="Hugo Veríssimo" userId="079fa3d8-586c-464f-9abb-87cdf688d359" providerId="ADAL" clId="{00F1EC9D-6D32-654D-99BD-5661D9D767C3}" dt="2024-11-27T11:36:05.169" v="2977" actId="14826"/>
        <pc:sldMkLst>
          <pc:docMk/>
          <pc:sldMk cId="3903244784" sldId="259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3903244784" sldId="259"/>
            <ac:spMk id="2" creationId="{91964D03-3A1C-0983-EC4C-41381B680A1E}"/>
          </ac:spMkLst>
        </pc:spChg>
        <pc:spChg chg="add mod">
          <ac:chgData name="Hugo Veríssimo" userId="079fa3d8-586c-464f-9abb-87cdf688d359" providerId="ADAL" clId="{00F1EC9D-6D32-654D-99BD-5661D9D767C3}" dt="2024-11-27T10:31:46.298" v="2706"/>
          <ac:spMkLst>
            <pc:docMk/>
            <pc:sldMk cId="3903244784" sldId="259"/>
            <ac:spMk id="3" creationId="{FB89AFCC-C002-B141-96A7-8F6BBB250F4D}"/>
          </ac:spMkLst>
        </pc:spChg>
        <pc:spChg chg="del">
          <ac:chgData name="Hugo Veríssimo" userId="079fa3d8-586c-464f-9abb-87cdf688d359" providerId="ADAL" clId="{00F1EC9D-6D32-654D-99BD-5661D9D767C3}" dt="2024-11-26T20:45:14.471" v="37" actId="478"/>
          <ac:spMkLst>
            <pc:docMk/>
            <pc:sldMk cId="3903244784" sldId="259"/>
            <ac:spMk id="5" creationId="{AE727EC5-CBBD-14C4-A483-287CF92581B6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3903244784" sldId="259"/>
            <ac:spMk id="8" creationId="{F08F574A-3437-C852-FE5D-DE548A2D0A76}"/>
          </ac:spMkLst>
        </pc:spChg>
        <pc:picChg chg="add del mod">
          <ac:chgData name="Hugo Veríssimo" userId="079fa3d8-586c-464f-9abb-87cdf688d359" providerId="ADAL" clId="{00F1EC9D-6D32-654D-99BD-5661D9D767C3}" dt="2024-11-26T21:09:05.962" v="464" actId="478"/>
          <ac:picMkLst>
            <pc:docMk/>
            <pc:sldMk cId="3903244784" sldId="259"/>
            <ac:picMk id="3" creationId="{4A628ACF-BAB0-6234-129F-84BEDA91BD9E}"/>
          </ac:picMkLst>
        </pc:picChg>
        <pc:picChg chg="mod">
          <ac:chgData name="Hugo Veríssimo" userId="079fa3d8-586c-464f-9abb-87cdf688d359" providerId="ADAL" clId="{00F1EC9D-6D32-654D-99BD-5661D9D767C3}" dt="2024-11-27T11:36:05.169" v="2977" actId="14826"/>
          <ac:picMkLst>
            <pc:docMk/>
            <pc:sldMk cId="3903244784" sldId="259"/>
            <ac:picMk id="4" creationId="{83C4FC10-0D0E-3957-2D22-8D834356038F}"/>
          </ac:picMkLst>
        </pc:picChg>
        <pc:picChg chg="add mod modCrop">
          <ac:chgData name="Hugo Veríssimo" userId="079fa3d8-586c-464f-9abb-87cdf688d359" providerId="ADAL" clId="{00F1EC9D-6D32-654D-99BD-5661D9D767C3}" dt="2024-11-26T21:09:27.462" v="474" actId="1076"/>
          <ac:picMkLst>
            <pc:docMk/>
            <pc:sldMk cId="3903244784" sldId="259"/>
            <ac:picMk id="7" creationId="{B1D0C1A7-8F9A-1823-D7E5-F16CFC606B15}"/>
          </ac:picMkLst>
        </pc:picChg>
      </pc:sldChg>
      <pc:sldChg chg="addSp modSp del mod">
        <pc:chgData name="Hugo Veríssimo" userId="079fa3d8-586c-464f-9abb-87cdf688d359" providerId="ADAL" clId="{00F1EC9D-6D32-654D-99BD-5661D9D767C3}" dt="2024-11-27T11:34:46.346" v="2975" actId="2696"/>
        <pc:sldMkLst>
          <pc:docMk/>
          <pc:sldMk cId="1056690639" sldId="260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1056690639" sldId="260"/>
            <ac:spMk id="2" creationId="{B3B64392-B301-1DC6-BB91-70FD99F9F51D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1056690639" sldId="260"/>
            <ac:spMk id="3" creationId="{89DCB94C-1467-4011-4A8E-09783609A9A5}"/>
          </ac:spMkLst>
        </pc:spChg>
        <pc:picChg chg="mod modCrop">
          <ac:chgData name="Hugo Veríssimo" userId="079fa3d8-586c-464f-9abb-87cdf688d359" providerId="ADAL" clId="{00F1EC9D-6D32-654D-99BD-5661D9D767C3}" dt="2024-11-27T00:02:19.430" v="1754" actId="1037"/>
          <ac:picMkLst>
            <pc:docMk/>
            <pc:sldMk cId="1056690639" sldId="260"/>
            <ac:picMk id="5" creationId="{BB589BA8-9666-7441-9175-58257FD4EB7F}"/>
          </ac:picMkLst>
        </pc:picChg>
        <pc:picChg chg="mod modCrop">
          <ac:chgData name="Hugo Veríssimo" userId="079fa3d8-586c-464f-9abb-87cdf688d359" providerId="ADAL" clId="{00F1EC9D-6D32-654D-99BD-5661D9D767C3}" dt="2024-11-27T00:04:26.956" v="1832" actId="1035"/>
          <ac:picMkLst>
            <pc:docMk/>
            <pc:sldMk cId="1056690639" sldId="260"/>
            <ac:picMk id="6" creationId="{59787C3F-53E6-1D50-1B59-1513EA3303C7}"/>
          </ac:picMkLst>
        </pc:picChg>
      </pc:sldChg>
      <pc:sldChg chg="addSp delSp modSp mod">
        <pc:chgData name="Hugo Veríssimo" userId="079fa3d8-586c-464f-9abb-87cdf688d359" providerId="ADAL" clId="{00F1EC9D-6D32-654D-99BD-5661D9D767C3}" dt="2024-11-27T00:05:23.990" v="1848" actId="478"/>
        <pc:sldMkLst>
          <pc:docMk/>
          <pc:sldMk cId="4144732597" sldId="261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4144732597" sldId="261"/>
            <ac:spMk id="2" creationId="{1A383941-0956-C3E1-2E5D-9C8DD4E4DADF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4144732597" sldId="261"/>
            <ac:spMk id="4" creationId="{A6350FF5-B0DA-5B10-AC11-2C5BE8A290F3}"/>
          </ac:spMkLst>
        </pc:spChg>
        <pc:picChg chg="del mod">
          <ac:chgData name="Hugo Veríssimo" userId="079fa3d8-586c-464f-9abb-87cdf688d359" providerId="ADAL" clId="{00F1EC9D-6D32-654D-99BD-5661D9D767C3}" dt="2024-11-27T00:05:23.990" v="1848" actId="478"/>
          <ac:picMkLst>
            <pc:docMk/>
            <pc:sldMk cId="4144732597" sldId="261"/>
            <ac:picMk id="3" creationId="{21E91E24-B344-5489-0F3D-75AB283CA496}"/>
          </ac:picMkLst>
        </pc:picChg>
        <pc:picChg chg="mod modCrop">
          <ac:chgData name="Hugo Veríssimo" userId="079fa3d8-586c-464f-9abb-87cdf688d359" providerId="ADAL" clId="{00F1EC9D-6D32-654D-99BD-5661D9D767C3}" dt="2024-11-27T00:05:22.986" v="1847" actId="167"/>
          <ac:picMkLst>
            <pc:docMk/>
            <pc:sldMk cId="4144732597" sldId="261"/>
            <ac:picMk id="5" creationId="{22FAD77C-D7E3-CAA4-AA13-71C81C46C1F8}"/>
          </ac:picMkLst>
        </pc:picChg>
        <pc:picChg chg="add del mod">
          <ac:chgData name="Hugo Veríssimo" userId="079fa3d8-586c-464f-9abb-87cdf688d359" providerId="ADAL" clId="{00F1EC9D-6D32-654D-99BD-5661D9D767C3}" dt="2024-11-27T00:03:05.255" v="1780" actId="478"/>
          <ac:picMkLst>
            <pc:docMk/>
            <pc:sldMk cId="4144732597" sldId="261"/>
            <ac:picMk id="6" creationId="{8BC4288B-0BEE-DF06-B3DD-25AA9EB737F4}"/>
          </ac:picMkLst>
        </pc:picChg>
        <pc:picChg chg="add del mod">
          <ac:chgData name="Hugo Veríssimo" userId="079fa3d8-586c-464f-9abb-87cdf688d359" providerId="ADAL" clId="{00F1EC9D-6D32-654D-99BD-5661D9D767C3}" dt="2024-11-27T00:03:25.312" v="1809" actId="478"/>
          <ac:picMkLst>
            <pc:docMk/>
            <pc:sldMk cId="4144732597" sldId="261"/>
            <ac:picMk id="7" creationId="{BB8618F3-4B95-E8FA-F83D-F56171877378}"/>
          </ac:picMkLst>
        </pc:picChg>
        <pc:picChg chg="add mod">
          <ac:chgData name="Hugo Veríssimo" userId="079fa3d8-586c-464f-9abb-87cdf688d359" providerId="ADAL" clId="{00F1EC9D-6D32-654D-99BD-5661D9D767C3}" dt="2024-11-27T00:05:15.106" v="1842" actId="167"/>
          <ac:picMkLst>
            <pc:docMk/>
            <pc:sldMk cId="4144732597" sldId="261"/>
            <ac:picMk id="8" creationId="{74885E9E-D1BD-7D43-2D23-3E51FD5C7FC9}"/>
          </ac:picMkLst>
        </pc:picChg>
      </pc:sldChg>
      <pc:sldChg chg="addSp delSp modSp mod">
        <pc:chgData name="Hugo Veríssimo" userId="079fa3d8-586c-464f-9abb-87cdf688d359" providerId="ADAL" clId="{00F1EC9D-6D32-654D-99BD-5661D9D767C3}" dt="2024-11-27T11:37:24.763" v="2985" actId="14826"/>
        <pc:sldMkLst>
          <pc:docMk/>
          <pc:sldMk cId="1329359588" sldId="262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1329359588" sldId="262"/>
            <ac:spMk id="2" creationId="{617B1523-7371-1771-B9EF-80ACDFD31C41}"/>
          </ac:spMkLst>
        </pc:spChg>
        <pc:spChg chg="add del mod">
          <ac:chgData name="Hugo Veríssimo" userId="079fa3d8-586c-464f-9abb-87cdf688d359" providerId="ADAL" clId="{00F1EC9D-6D32-654D-99BD-5661D9D767C3}" dt="2024-11-26T21:12:33.429" v="494"/>
          <ac:spMkLst>
            <pc:docMk/>
            <pc:sldMk cId="1329359588" sldId="262"/>
            <ac:spMk id="3" creationId="{AA223D9D-FD25-2010-E04B-31F2EC20CECD}"/>
          </ac:spMkLst>
        </pc:spChg>
        <pc:spChg chg="add mod">
          <ac:chgData name="Hugo Veríssimo" userId="079fa3d8-586c-464f-9abb-87cdf688d359" providerId="ADAL" clId="{00F1EC9D-6D32-654D-99BD-5661D9D767C3}" dt="2024-11-27T10:31:55.831" v="2708"/>
          <ac:spMkLst>
            <pc:docMk/>
            <pc:sldMk cId="1329359588" sldId="262"/>
            <ac:spMk id="3" creationId="{DE023D41-9EA5-00ED-B1E2-475B8E82A8AF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1329359588" sldId="262"/>
            <ac:spMk id="7" creationId="{59586B11-7E59-FA40-DECA-EB48B8906084}"/>
          </ac:spMkLst>
        </pc:spChg>
        <pc:picChg chg="mod">
          <ac:chgData name="Hugo Veríssimo" userId="079fa3d8-586c-464f-9abb-87cdf688d359" providerId="ADAL" clId="{00F1EC9D-6D32-654D-99BD-5661D9D767C3}" dt="2024-11-27T11:37:24.763" v="2985" actId="14826"/>
          <ac:picMkLst>
            <pc:docMk/>
            <pc:sldMk cId="1329359588" sldId="262"/>
            <ac:picMk id="4" creationId="{F40F0B1E-CA13-14E3-844B-8A5DD12CA98B}"/>
          </ac:picMkLst>
        </pc:picChg>
        <pc:picChg chg="add mod modCrop">
          <ac:chgData name="Hugo Veríssimo" userId="079fa3d8-586c-464f-9abb-87cdf688d359" providerId="ADAL" clId="{00F1EC9D-6D32-654D-99BD-5661D9D767C3}" dt="2024-11-26T21:12:30.469" v="492" actId="1076"/>
          <ac:picMkLst>
            <pc:docMk/>
            <pc:sldMk cId="1329359588" sldId="262"/>
            <ac:picMk id="6" creationId="{F1D1F9C8-C298-0BFA-5179-DB333E6711D6}"/>
          </ac:picMkLst>
        </pc:picChg>
        <pc:picChg chg="del">
          <ac:chgData name="Hugo Veríssimo" userId="079fa3d8-586c-464f-9abb-87cdf688d359" providerId="ADAL" clId="{00F1EC9D-6D32-654D-99BD-5661D9D767C3}" dt="2024-11-26T21:12:26.126" v="490" actId="478"/>
          <ac:picMkLst>
            <pc:docMk/>
            <pc:sldMk cId="1329359588" sldId="262"/>
            <ac:picMk id="8" creationId="{F40D9724-2EAD-D248-610E-53DB7ADB8BFB}"/>
          </ac:picMkLst>
        </pc:picChg>
      </pc:sldChg>
      <pc:sldChg chg="addSp delSp modSp mod">
        <pc:chgData name="Hugo Veríssimo" userId="079fa3d8-586c-464f-9abb-87cdf688d359" providerId="ADAL" clId="{00F1EC9D-6D32-654D-99BD-5661D9D767C3}" dt="2024-11-27T00:06:35.478" v="1890" actId="478"/>
        <pc:sldMkLst>
          <pc:docMk/>
          <pc:sldMk cId="2984301155" sldId="264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2984301155" sldId="264"/>
            <ac:spMk id="2" creationId="{05DE3F18-EA0A-CE4B-3414-B3C9823A70FC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2984301155" sldId="264"/>
            <ac:spMk id="3" creationId="{A83812C7-44AF-982B-AACB-E932D96BFB2E}"/>
          </ac:spMkLst>
        </pc:spChg>
        <pc:picChg chg="add del mod">
          <ac:chgData name="Hugo Veríssimo" userId="079fa3d8-586c-464f-9abb-87cdf688d359" providerId="ADAL" clId="{00F1EC9D-6D32-654D-99BD-5661D9D767C3}" dt="2024-11-27T00:06:17.338" v="1875" actId="478"/>
          <ac:picMkLst>
            <pc:docMk/>
            <pc:sldMk cId="2984301155" sldId="264"/>
            <ac:picMk id="4" creationId="{42FF9A1C-EAF9-5F1B-53A6-2249ECB9D8A8}"/>
          </ac:picMkLst>
        </pc:picChg>
        <pc:picChg chg="mod">
          <ac:chgData name="Hugo Veríssimo" userId="079fa3d8-586c-464f-9abb-87cdf688d359" providerId="ADAL" clId="{00F1EC9D-6D32-654D-99BD-5661D9D767C3}" dt="2024-11-27T00:06:16.152" v="1874" actId="167"/>
          <ac:picMkLst>
            <pc:docMk/>
            <pc:sldMk cId="2984301155" sldId="264"/>
            <ac:picMk id="5" creationId="{B6C89ADC-25A6-5D1A-81B3-9E8020E0F6AC}"/>
          </ac:picMkLst>
        </pc:picChg>
        <pc:picChg chg="mod">
          <ac:chgData name="Hugo Veríssimo" userId="079fa3d8-586c-464f-9abb-87cdf688d359" providerId="ADAL" clId="{00F1EC9D-6D32-654D-99BD-5661D9D767C3}" dt="2024-11-27T00:06:34.485" v="1889" actId="167"/>
          <ac:picMkLst>
            <pc:docMk/>
            <pc:sldMk cId="2984301155" sldId="264"/>
            <ac:picMk id="6" creationId="{C8D1B248-8A29-9572-12D4-49C085771F4C}"/>
          </ac:picMkLst>
        </pc:picChg>
        <pc:picChg chg="add del mod">
          <ac:chgData name="Hugo Veríssimo" userId="079fa3d8-586c-464f-9abb-87cdf688d359" providerId="ADAL" clId="{00F1EC9D-6D32-654D-99BD-5661D9D767C3}" dt="2024-11-27T00:06:35.478" v="1890" actId="478"/>
          <ac:picMkLst>
            <pc:docMk/>
            <pc:sldMk cId="2984301155" sldId="264"/>
            <ac:picMk id="7" creationId="{A38CC8C5-B4AF-6D43-132D-05D06FF37417}"/>
          </ac:picMkLst>
        </pc:picChg>
      </pc:sldChg>
      <pc:sldChg chg="addSp delSp modSp mod ord setBg delDesignElem">
        <pc:chgData name="Hugo Veríssimo" userId="079fa3d8-586c-464f-9abb-87cdf688d359" providerId="ADAL" clId="{00F1EC9D-6D32-654D-99BD-5661D9D767C3}" dt="2024-11-27T11:28:51.482" v="2959" actId="14826"/>
        <pc:sldMkLst>
          <pc:docMk/>
          <pc:sldMk cId="3029059062" sldId="265"/>
        </pc:sldMkLst>
        <pc:spChg chg="mod">
          <ac:chgData name="Hugo Veríssimo" userId="079fa3d8-586c-464f-9abb-87cdf688d359" providerId="ADAL" clId="{00F1EC9D-6D32-654D-99BD-5661D9D767C3}" dt="2024-11-26T23:33:54.305" v="1577" actId="26606"/>
          <ac:spMkLst>
            <pc:docMk/>
            <pc:sldMk cId="3029059062" sldId="265"/>
            <ac:spMk id="2" creationId="{52A0C3A6-C4DF-2099-170D-BDD23907B961}"/>
          </ac:spMkLst>
        </pc:spChg>
        <pc:spChg chg="add mod">
          <ac:chgData name="Hugo Veríssimo" userId="079fa3d8-586c-464f-9abb-87cdf688d359" providerId="ADAL" clId="{00F1EC9D-6D32-654D-99BD-5661D9D767C3}" dt="2024-11-26T23:33:54.305" v="1577" actId="26606"/>
          <ac:spMkLst>
            <pc:docMk/>
            <pc:sldMk cId="3029059062" sldId="265"/>
            <ac:spMk id="6" creationId="{4EA1D5CA-7D40-332F-8F6C-99A0C3C11BD7}"/>
          </ac:spMkLst>
        </pc:spChg>
        <pc:spChg chg="add del">
          <ac:chgData name="Hugo Veríssimo" userId="079fa3d8-586c-464f-9abb-87cdf688d359" providerId="ADAL" clId="{00F1EC9D-6D32-654D-99BD-5661D9D767C3}" dt="2024-11-26T23:33:54.305" v="1577" actId="26606"/>
          <ac:spMkLst>
            <pc:docMk/>
            <pc:sldMk cId="3029059062" sldId="265"/>
            <ac:spMk id="10" creationId="{BC67272B-EFA9-4F1B-A626-13B768F9B517}"/>
          </ac:spMkLst>
        </pc:spChg>
        <pc:spChg chg="add del">
          <ac:chgData name="Hugo Veríssimo" userId="079fa3d8-586c-464f-9abb-87cdf688d359" providerId="ADAL" clId="{00F1EC9D-6D32-654D-99BD-5661D9D767C3}" dt="2024-11-26T23:33:54.305" v="1577" actId="26606"/>
          <ac:spMkLst>
            <pc:docMk/>
            <pc:sldMk cId="3029059062" sldId="265"/>
            <ac:spMk id="12" creationId="{BC885964-7E68-4E8F-85B9-A49822446545}"/>
          </ac:spMkLst>
        </pc:spChg>
        <pc:spChg chg="add del">
          <ac:chgData name="Hugo Veríssimo" userId="079fa3d8-586c-464f-9abb-87cdf688d359" providerId="ADAL" clId="{00F1EC9D-6D32-654D-99BD-5661D9D767C3}" dt="2024-11-26T23:33:49.518" v="1572" actId="26606"/>
          <ac:spMkLst>
            <pc:docMk/>
            <pc:sldMk cId="3029059062" sldId="265"/>
            <ac:spMk id="16" creationId="{5A6F6485-4807-3B64-1629-30941A79439E}"/>
          </ac:spMkLst>
        </pc:spChg>
        <pc:spChg chg="add del">
          <ac:chgData name="Hugo Veríssimo" userId="079fa3d8-586c-464f-9abb-87cdf688d359" providerId="ADAL" clId="{00F1EC9D-6D32-654D-99BD-5661D9D767C3}" dt="2024-11-26T23:33:49.518" v="1572" actId="26606"/>
          <ac:spMkLst>
            <pc:docMk/>
            <pc:sldMk cId="3029059062" sldId="265"/>
            <ac:spMk id="19" creationId="{CB0DA1A9-368A-4D9A-878A-912107704CBA}"/>
          </ac:spMkLst>
        </pc:spChg>
        <pc:spChg chg="add del">
          <ac:chgData name="Hugo Veríssimo" userId="079fa3d8-586c-464f-9abb-87cdf688d359" providerId="ADAL" clId="{00F1EC9D-6D32-654D-99BD-5661D9D767C3}" dt="2024-11-26T23:33:49.518" v="1572" actId="26606"/>
          <ac:spMkLst>
            <pc:docMk/>
            <pc:sldMk cId="3029059062" sldId="265"/>
            <ac:spMk id="21" creationId="{24404172-2F68-4F1F-982B-51543F664E09}"/>
          </ac:spMkLst>
        </pc:spChg>
        <pc:spChg chg="add del">
          <ac:chgData name="Hugo Veríssimo" userId="079fa3d8-586c-464f-9abb-87cdf688d359" providerId="ADAL" clId="{00F1EC9D-6D32-654D-99BD-5661D9D767C3}" dt="2024-11-26T23:33:49.518" v="1572" actId="26606"/>
          <ac:spMkLst>
            <pc:docMk/>
            <pc:sldMk cId="3029059062" sldId="265"/>
            <ac:spMk id="23" creationId="{8EA95B3D-6CDE-4748-B2E7-E76B03074F05}"/>
          </ac:spMkLst>
        </pc:spChg>
        <pc:spChg chg="add del">
          <ac:chgData name="Hugo Veríssimo" userId="079fa3d8-586c-464f-9abb-87cdf688d359" providerId="ADAL" clId="{00F1EC9D-6D32-654D-99BD-5661D9D767C3}" dt="2024-11-26T23:33:51.536" v="1574" actId="26606"/>
          <ac:spMkLst>
            <pc:docMk/>
            <pc:sldMk cId="3029059062" sldId="265"/>
            <ac:spMk id="25" creationId="{C66E11E1-9A90-1C39-DA0D-2336D6411291}"/>
          </ac:spMkLst>
        </pc:spChg>
        <pc:spChg chg="add del">
          <ac:chgData name="Hugo Veríssimo" userId="079fa3d8-586c-464f-9abb-87cdf688d359" providerId="ADAL" clId="{00F1EC9D-6D32-654D-99BD-5661D9D767C3}" dt="2024-11-26T23:33:54.301" v="1576" actId="26606"/>
          <ac:spMkLst>
            <pc:docMk/>
            <pc:sldMk cId="3029059062" sldId="265"/>
            <ac:spMk id="27" creationId="{428718B0-374A-42E9-954B-89A5CB907440}"/>
          </ac:spMkLst>
        </pc:spChg>
        <pc:spChg chg="add del">
          <ac:chgData name="Hugo Veríssimo" userId="079fa3d8-586c-464f-9abb-87cdf688d359" providerId="ADAL" clId="{00F1EC9D-6D32-654D-99BD-5661D9D767C3}" dt="2024-11-26T23:33:54.301" v="1576" actId="26606"/>
          <ac:spMkLst>
            <pc:docMk/>
            <pc:sldMk cId="3029059062" sldId="265"/>
            <ac:spMk id="28" creationId="{57FA8E39-1F32-4C79-AB06-804D56EBEA35}"/>
          </ac:spMkLst>
        </pc:spChg>
        <pc:spChg chg="add del">
          <ac:chgData name="Hugo Veríssimo" userId="079fa3d8-586c-464f-9abb-87cdf688d359" providerId="ADAL" clId="{00F1EC9D-6D32-654D-99BD-5661D9D767C3}" dt="2024-11-26T23:33:54.301" v="1576" actId="26606"/>
          <ac:spMkLst>
            <pc:docMk/>
            <pc:sldMk cId="3029059062" sldId="265"/>
            <ac:spMk id="29" creationId="{1BA47485-9C1D-1640-9E80-93D0EFAF5605}"/>
          </ac:spMkLst>
        </pc:spChg>
        <pc:spChg chg="add del">
          <ac:chgData name="Hugo Veríssimo" userId="079fa3d8-586c-464f-9abb-87cdf688d359" providerId="ADAL" clId="{00F1EC9D-6D32-654D-99BD-5661D9D767C3}" dt="2024-11-26T23:33:54.301" v="1576" actId="26606"/>
          <ac:spMkLst>
            <pc:docMk/>
            <pc:sldMk cId="3029059062" sldId="265"/>
            <ac:spMk id="30" creationId="{EEA21B95-DB46-46E6-B06C-7B5081F098A6}"/>
          </ac:spMkLst>
        </pc:spChg>
        <pc:spChg chg="add del">
          <ac:chgData name="Hugo Veríssimo" userId="079fa3d8-586c-464f-9abb-87cdf688d359" providerId="ADAL" clId="{00F1EC9D-6D32-654D-99BD-5661D9D767C3}" dt="2024-11-26T23:33:54.301" v="1576" actId="26606"/>
          <ac:spMkLst>
            <pc:docMk/>
            <pc:sldMk cId="3029059062" sldId="265"/>
            <ac:spMk id="31" creationId="{25D7FCD8-8614-4559-918A-CF0F2F657F29}"/>
          </ac:spMkLst>
        </pc:spChg>
        <pc:spChg chg="add del">
          <ac:chgData name="Hugo Veríssimo" userId="079fa3d8-586c-464f-9abb-87cdf688d359" providerId="ADAL" clId="{00F1EC9D-6D32-654D-99BD-5661D9D767C3}" dt="2024-11-26T23:33:54.301" v="1576" actId="26606"/>
          <ac:spMkLst>
            <pc:docMk/>
            <pc:sldMk cId="3029059062" sldId="265"/>
            <ac:spMk id="32" creationId="{BB52410E-1803-4D3A-9ABB-992DB1D83A41}"/>
          </ac:spMkLst>
        </pc:spChg>
        <pc:spChg chg="add del">
          <ac:chgData name="Hugo Veríssimo" userId="079fa3d8-586c-464f-9abb-87cdf688d359" providerId="ADAL" clId="{00F1EC9D-6D32-654D-99BD-5661D9D767C3}" dt="2024-11-26T23:34:07.007" v="1579"/>
          <ac:spMkLst>
            <pc:docMk/>
            <pc:sldMk cId="3029059062" sldId="265"/>
            <ac:spMk id="34" creationId="{5A6F6485-4807-3B64-1629-30941A79439E}"/>
          </ac:spMkLst>
        </pc:spChg>
        <pc:spChg chg="add">
          <ac:chgData name="Hugo Veríssimo" userId="079fa3d8-586c-464f-9abb-87cdf688d359" providerId="ADAL" clId="{00F1EC9D-6D32-654D-99BD-5661D9D767C3}" dt="2024-11-26T23:33:54.305" v="1577" actId="26606"/>
          <ac:spMkLst>
            <pc:docMk/>
            <pc:sldMk cId="3029059062" sldId="265"/>
            <ac:spMk id="35" creationId="{CB0DA1A9-368A-4D9A-878A-912107704CBA}"/>
          </ac:spMkLst>
        </pc:spChg>
        <pc:spChg chg="add">
          <ac:chgData name="Hugo Veríssimo" userId="079fa3d8-586c-464f-9abb-87cdf688d359" providerId="ADAL" clId="{00F1EC9D-6D32-654D-99BD-5661D9D767C3}" dt="2024-11-26T23:33:54.305" v="1577" actId="26606"/>
          <ac:spMkLst>
            <pc:docMk/>
            <pc:sldMk cId="3029059062" sldId="265"/>
            <ac:spMk id="36" creationId="{24404172-2F68-4F1F-982B-51543F664E09}"/>
          </ac:spMkLst>
        </pc:spChg>
        <pc:spChg chg="add">
          <ac:chgData name="Hugo Veríssimo" userId="079fa3d8-586c-464f-9abb-87cdf688d359" providerId="ADAL" clId="{00F1EC9D-6D32-654D-99BD-5661D9D767C3}" dt="2024-11-26T23:33:54.305" v="1577" actId="26606"/>
          <ac:spMkLst>
            <pc:docMk/>
            <pc:sldMk cId="3029059062" sldId="265"/>
            <ac:spMk id="37" creationId="{8EA95B3D-6CDE-4748-B2E7-E76B03074F05}"/>
          </ac:spMkLst>
        </pc:spChg>
        <pc:picChg chg="add mod ord">
          <ac:chgData name="Hugo Veríssimo" userId="079fa3d8-586c-464f-9abb-87cdf688d359" providerId="ADAL" clId="{00F1EC9D-6D32-654D-99BD-5661D9D767C3}" dt="2024-11-27T11:28:35.230" v="2957" actId="14826"/>
          <ac:picMkLst>
            <pc:docMk/>
            <pc:sldMk cId="3029059062" sldId="265"/>
            <ac:picMk id="3" creationId="{725803A1-7BA4-1583-1DD0-DD1CFE8E3BA3}"/>
          </ac:picMkLst>
        </pc:picChg>
        <pc:picChg chg="add mod ord">
          <ac:chgData name="Hugo Veríssimo" userId="079fa3d8-586c-464f-9abb-87cdf688d359" providerId="ADAL" clId="{00F1EC9D-6D32-654D-99BD-5661D9D767C3}" dt="2024-11-27T11:28:44.482" v="2958" actId="14826"/>
          <ac:picMkLst>
            <pc:docMk/>
            <pc:sldMk cId="3029059062" sldId="265"/>
            <ac:picMk id="4" creationId="{EC64CE87-9035-995F-13FD-06E6E05CFAD3}"/>
          </ac:picMkLst>
        </pc:picChg>
        <pc:picChg chg="mod ord">
          <ac:chgData name="Hugo Veríssimo" userId="079fa3d8-586c-464f-9abb-87cdf688d359" providerId="ADAL" clId="{00F1EC9D-6D32-654D-99BD-5661D9D767C3}" dt="2024-11-27T11:28:51.482" v="2959" actId="14826"/>
          <ac:picMkLst>
            <pc:docMk/>
            <pc:sldMk cId="3029059062" sldId="265"/>
            <ac:picMk id="5" creationId="{5358A267-DB03-5554-1982-6C28C973946F}"/>
          </ac:picMkLst>
        </pc:picChg>
        <pc:picChg chg="add mod">
          <ac:chgData name="Hugo Veríssimo" userId="079fa3d8-586c-464f-9abb-87cdf688d359" providerId="ADAL" clId="{00F1EC9D-6D32-654D-99BD-5661D9D767C3}" dt="2024-11-26T23:34:07.007" v="1579"/>
          <ac:picMkLst>
            <pc:docMk/>
            <pc:sldMk cId="3029059062" sldId="265"/>
            <ac:picMk id="7" creationId="{3003462A-CF40-DE6E-A481-22CC6E212C6A}"/>
          </ac:picMkLst>
        </pc:picChg>
      </pc:sldChg>
      <pc:sldChg chg="addSp delSp modSp del mod ord">
        <pc:chgData name="Hugo Veríssimo" userId="079fa3d8-586c-464f-9abb-87cdf688d359" providerId="ADAL" clId="{00F1EC9D-6D32-654D-99BD-5661D9D767C3}" dt="2024-11-26T21:48:02.024" v="654" actId="2696"/>
        <pc:sldMkLst>
          <pc:docMk/>
          <pc:sldMk cId="3634804705" sldId="266"/>
        </pc:sldMkLst>
        <pc:spChg chg="add mod">
          <ac:chgData name="Hugo Veríssimo" userId="079fa3d8-586c-464f-9abb-87cdf688d359" providerId="ADAL" clId="{00F1EC9D-6D32-654D-99BD-5661D9D767C3}" dt="2024-11-26T21:47:40.732" v="634" actId="21"/>
          <ac:spMkLst>
            <pc:docMk/>
            <pc:sldMk cId="3634804705" sldId="266"/>
            <ac:spMk id="4" creationId="{1325C55E-B9E5-ED74-F076-83AF080CB2C3}"/>
          </ac:spMkLst>
        </pc:spChg>
        <pc:picChg chg="del">
          <ac:chgData name="Hugo Veríssimo" userId="079fa3d8-586c-464f-9abb-87cdf688d359" providerId="ADAL" clId="{00F1EC9D-6D32-654D-99BD-5661D9D767C3}" dt="2024-11-26T21:47:40.732" v="634" actId="21"/>
          <ac:picMkLst>
            <pc:docMk/>
            <pc:sldMk cId="3634804705" sldId="266"/>
            <ac:picMk id="5" creationId="{631D52AC-FA46-11BF-F2BF-16A4B6C2E7DB}"/>
          </ac:picMkLst>
        </pc:picChg>
        <pc:picChg chg="del">
          <ac:chgData name="Hugo Veríssimo" userId="079fa3d8-586c-464f-9abb-87cdf688d359" providerId="ADAL" clId="{00F1EC9D-6D32-654D-99BD-5661D9D767C3}" dt="2024-11-26T21:47:40.732" v="634" actId="21"/>
          <ac:picMkLst>
            <pc:docMk/>
            <pc:sldMk cId="3634804705" sldId="266"/>
            <ac:picMk id="7" creationId="{36B88DB9-EA77-1291-8305-5DAED5E4165A}"/>
          </ac:picMkLst>
        </pc:picChg>
      </pc:sldChg>
      <pc:sldChg chg="addSp modSp ord">
        <pc:chgData name="Hugo Veríssimo" userId="079fa3d8-586c-464f-9abb-87cdf688d359" providerId="ADAL" clId="{00F1EC9D-6D32-654D-99BD-5661D9D767C3}" dt="2024-11-27T11:28:18.897" v="2956" actId="14826"/>
        <pc:sldMkLst>
          <pc:docMk/>
          <pc:sldMk cId="4013650716" sldId="267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4013650716" sldId="267"/>
            <ac:spMk id="2" creationId="{0286C454-1B1E-B957-89E4-BDD37F6C9F4C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4013650716" sldId="267"/>
            <ac:spMk id="3" creationId="{616474D0-49DD-4908-EABE-55ACA19586C8}"/>
          </ac:spMkLst>
        </pc:spChg>
        <pc:spChg chg="add mod">
          <ac:chgData name="Hugo Veríssimo" userId="079fa3d8-586c-464f-9abb-87cdf688d359" providerId="ADAL" clId="{00F1EC9D-6D32-654D-99BD-5661D9D767C3}" dt="2024-11-27T10:31:36.632" v="2705"/>
          <ac:spMkLst>
            <pc:docMk/>
            <pc:sldMk cId="4013650716" sldId="267"/>
            <ac:spMk id="4" creationId="{10011103-F048-FCBF-F69A-B3402D9E87D2}"/>
          </ac:spMkLst>
        </pc:spChg>
        <pc:picChg chg="mod">
          <ac:chgData name="Hugo Veríssimo" userId="079fa3d8-586c-464f-9abb-87cdf688d359" providerId="ADAL" clId="{00F1EC9D-6D32-654D-99BD-5661D9D767C3}" dt="2024-11-27T11:28:18.897" v="2956" actId="14826"/>
          <ac:picMkLst>
            <pc:docMk/>
            <pc:sldMk cId="4013650716" sldId="267"/>
            <ac:picMk id="7" creationId="{6CEADDF8-6C47-1167-5CBB-83E7862AB5E4}"/>
          </ac:picMkLst>
        </pc:picChg>
      </pc:sldChg>
      <pc:sldChg chg="addSp modSp mod">
        <pc:chgData name="Hugo Veríssimo" userId="079fa3d8-586c-464f-9abb-87cdf688d359" providerId="ADAL" clId="{00F1EC9D-6D32-654D-99BD-5661D9D767C3}" dt="2024-11-27T11:36:16.545" v="2978" actId="14826"/>
        <pc:sldMkLst>
          <pc:docMk/>
          <pc:sldMk cId="1984823592" sldId="268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1984823592" sldId="268"/>
            <ac:spMk id="2" creationId="{887B1915-4CA2-92C5-F449-1C28614E11CA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1984823592" sldId="268"/>
            <ac:spMk id="3" creationId="{A42CA81B-053F-DA38-0387-480B8C21E2BD}"/>
          </ac:spMkLst>
        </pc:spChg>
        <pc:picChg chg="mod">
          <ac:chgData name="Hugo Veríssimo" userId="079fa3d8-586c-464f-9abb-87cdf688d359" providerId="ADAL" clId="{00F1EC9D-6D32-654D-99BD-5661D9D767C3}" dt="2024-11-27T11:36:16.545" v="2978" actId="14826"/>
          <ac:picMkLst>
            <pc:docMk/>
            <pc:sldMk cId="1984823592" sldId="268"/>
            <ac:picMk id="5" creationId="{BE305685-C4AF-AFD7-49A7-3B068A685C2B}"/>
          </ac:picMkLst>
        </pc:picChg>
      </pc:sldChg>
      <pc:sldChg chg="addSp delSp modSp del mod">
        <pc:chgData name="Hugo Veríssimo" userId="079fa3d8-586c-464f-9abb-87cdf688d359" providerId="ADAL" clId="{00F1EC9D-6D32-654D-99BD-5661D9D767C3}" dt="2024-11-27T11:34:46.342" v="2974" actId="2696"/>
        <pc:sldMkLst>
          <pc:docMk/>
          <pc:sldMk cId="21382386" sldId="269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21382386" sldId="269"/>
            <ac:spMk id="2" creationId="{21A982C5-67B4-CFFC-0B04-1B1A34515339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21382386" sldId="269"/>
            <ac:spMk id="3" creationId="{196DC53F-87D2-E239-06A6-D76F92231505}"/>
          </ac:spMkLst>
        </pc:spChg>
        <pc:spChg chg="add del mod">
          <ac:chgData name="Hugo Veríssimo" userId="079fa3d8-586c-464f-9abb-87cdf688d359" providerId="ADAL" clId="{00F1EC9D-6D32-654D-99BD-5661D9D767C3}" dt="2024-11-26T23:56:16.432" v="1714" actId="478"/>
          <ac:spMkLst>
            <pc:docMk/>
            <pc:sldMk cId="21382386" sldId="269"/>
            <ac:spMk id="8" creationId="{ED279F4F-977C-CF88-B86B-2E4CF78726AD}"/>
          </ac:spMkLst>
        </pc:spChg>
        <pc:picChg chg="add del mod">
          <ac:chgData name="Hugo Veríssimo" userId="079fa3d8-586c-464f-9abb-87cdf688d359" providerId="ADAL" clId="{00F1EC9D-6D32-654D-99BD-5661D9D767C3}" dt="2024-11-26T23:56:11.863" v="1713" actId="478"/>
          <ac:picMkLst>
            <pc:docMk/>
            <pc:sldMk cId="21382386" sldId="269"/>
            <ac:picMk id="4" creationId="{0D7E4825-4C68-E831-F99B-328D65DF3B6E}"/>
          </ac:picMkLst>
        </pc:picChg>
        <pc:picChg chg="mod">
          <ac:chgData name="Hugo Veríssimo" userId="079fa3d8-586c-464f-9abb-87cdf688d359" providerId="ADAL" clId="{00F1EC9D-6D32-654D-99BD-5661D9D767C3}" dt="2024-11-26T23:56:10.930" v="1712" actId="167"/>
          <ac:picMkLst>
            <pc:docMk/>
            <pc:sldMk cId="21382386" sldId="269"/>
            <ac:picMk id="5" creationId="{B4526DD4-4860-2931-1CF7-134DEB69E08E}"/>
          </ac:picMkLst>
        </pc:picChg>
        <pc:picChg chg="add del mod">
          <ac:chgData name="Hugo Veríssimo" userId="079fa3d8-586c-464f-9abb-87cdf688d359" providerId="ADAL" clId="{00F1EC9D-6D32-654D-99BD-5661D9D767C3}" dt="2024-11-26T23:55:52.407" v="1701" actId="478"/>
          <ac:picMkLst>
            <pc:docMk/>
            <pc:sldMk cId="21382386" sldId="269"/>
            <ac:picMk id="6" creationId="{1CC60B12-8321-1474-EA16-91F4DA760461}"/>
          </ac:picMkLst>
        </pc:picChg>
        <pc:picChg chg="mod">
          <ac:chgData name="Hugo Veríssimo" userId="079fa3d8-586c-464f-9abb-87cdf688d359" providerId="ADAL" clId="{00F1EC9D-6D32-654D-99BD-5661D9D767C3}" dt="2024-11-26T23:55:50.279" v="1700" actId="167"/>
          <ac:picMkLst>
            <pc:docMk/>
            <pc:sldMk cId="21382386" sldId="269"/>
            <ac:picMk id="9" creationId="{EAC69C78-64F3-9FEC-A47C-E7E726A599D5}"/>
          </ac:picMkLst>
        </pc:picChg>
      </pc:sldChg>
      <pc:sldChg chg="addSp delSp modSp mod">
        <pc:chgData name="Hugo Veríssimo" userId="079fa3d8-586c-464f-9abb-87cdf688d359" providerId="ADAL" clId="{00F1EC9D-6D32-654D-99BD-5661D9D767C3}" dt="2024-11-27T11:36:46.519" v="2981" actId="14826"/>
        <pc:sldMkLst>
          <pc:docMk/>
          <pc:sldMk cId="878475564" sldId="270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878475564" sldId="270"/>
            <ac:spMk id="2" creationId="{432A2EB3-0623-B2CF-521E-BD080C159482}"/>
          </ac:spMkLst>
        </pc:spChg>
        <pc:spChg chg="add mod">
          <ac:chgData name="Hugo Veríssimo" userId="079fa3d8-586c-464f-9abb-87cdf688d359" providerId="ADAL" clId="{00F1EC9D-6D32-654D-99BD-5661D9D767C3}" dt="2024-11-27T10:31:50.659" v="2707"/>
          <ac:spMkLst>
            <pc:docMk/>
            <pc:sldMk cId="878475564" sldId="270"/>
            <ac:spMk id="3" creationId="{1635311F-0710-BA87-9A3E-0C11EE0B397E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878475564" sldId="270"/>
            <ac:spMk id="7" creationId="{78111937-7200-9EB3-B34E-3A9CC10685A3}"/>
          </ac:spMkLst>
        </pc:spChg>
        <pc:picChg chg="del">
          <ac:chgData name="Hugo Veríssimo" userId="079fa3d8-586c-464f-9abb-87cdf688d359" providerId="ADAL" clId="{00F1EC9D-6D32-654D-99BD-5661D9D767C3}" dt="2024-11-26T21:10:03.720" v="475" actId="478"/>
          <ac:picMkLst>
            <pc:docMk/>
            <pc:sldMk cId="878475564" sldId="270"/>
            <ac:picMk id="4" creationId="{0DDC5958-AF46-2278-F7CB-079CF59FF420}"/>
          </ac:picMkLst>
        </pc:picChg>
        <pc:picChg chg="add mod modCrop">
          <ac:chgData name="Hugo Veríssimo" userId="079fa3d8-586c-464f-9abb-87cdf688d359" providerId="ADAL" clId="{00F1EC9D-6D32-654D-99BD-5661D9D767C3}" dt="2024-11-26T21:11:36.089" v="483" actId="1076"/>
          <ac:picMkLst>
            <pc:docMk/>
            <pc:sldMk cId="878475564" sldId="270"/>
            <ac:picMk id="5" creationId="{01FC7891-8278-BCAF-A47D-3939FECBA93A}"/>
          </ac:picMkLst>
        </pc:picChg>
        <pc:picChg chg="mod">
          <ac:chgData name="Hugo Veríssimo" userId="079fa3d8-586c-464f-9abb-87cdf688d359" providerId="ADAL" clId="{00F1EC9D-6D32-654D-99BD-5661D9D767C3}" dt="2024-11-27T11:36:46.519" v="2981" actId="14826"/>
          <ac:picMkLst>
            <pc:docMk/>
            <pc:sldMk cId="878475564" sldId="270"/>
            <ac:picMk id="6" creationId="{969D1E95-5E49-29B3-5541-132FED41FFA9}"/>
          </ac:picMkLst>
        </pc:picChg>
      </pc:sldChg>
      <pc:sldChg chg="addSp delSp modSp mod">
        <pc:chgData name="Hugo Veríssimo" userId="079fa3d8-586c-464f-9abb-87cdf688d359" providerId="ADAL" clId="{00F1EC9D-6D32-654D-99BD-5661D9D767C3}" dt="2024-11-27T11:36:54.752" v="2982" actId="14826"/>
        <pc:sldMkLst>
          <pc:docMk/>
          <pc:sldMk cId="1156164499" sldId="271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1156164499" sldId="271"/>
            <ac:spMk id="2" creationId="{F8C572D0-B047-E36C-7CF6-92A86FD91359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1156164499" sldId="271"/>
            <ac:spMk id="3" creationId="{4790951B-0FB3-060B-9E20-68EF7E3FDDBA}"/>
          </ac:spMkLst>
        </pc:spChg>
        <pc:picChg chg="add del mod">
          <ac:chgData name="Hugo Veríssimo" userId="079fa3d8-586c-464f-9abb-87cdf688d359" providerId="ADAL" clId="{00F1EC9D-6D32-654D-99BD-5661D9D767C3}" dt="2024-11-26T23:52:17.375" v="1617" actId="21"/>
          <ac:picMkLst>
            <pc:docMk/>
            <pc:sldMk cId="1156164499" sldId="271"/>
            <ac:picMk id="4" creationId="{B33DE401-1128-0C59-FEBA-31BC4B653C3C}"/>
          </ac:picMkLst>
        </pc:picChg>
        <pc:picChg chg="mod">
          <ac:chgData name="Hugo Veríssimo" userId="079fa3d8-586c-464f-9abb-87cdf688d359" providerId="ADAL" clId="{00F1EC9D-6D32-654D-99BD-5661D9D767C3}" dt="2024-11-27T11:36:54.752" v="2982" actId="14826"/>
          <ac:picMkLst>
            <pc:docMk/>
            <pc:sldMk cId="1156164499" sldId="271"/>
            <ac:picMk id="7" creationId="{08D526E0-C199-2FFC-0827-9259AD016102}"/>
          </ac:picMkLst>
        </pc:picChg>
      </pc:sldChg>
      <pc:sldChg chg="addSp delSp modSp mod">
        <pc:chgData name="Hugo Veríssimo" userId="079fa3d8-586c-464f-9abb-87cdf688d359" providerId="ADAL" clId="{00F1EC9D-6D32-654D-99BD-5661D9D767C3}" dt="2024-11-27T11:37:08.430" v="2984" actId="14826"/>
        <pc:sldMkLst>
          <pc:docMk/>
          <pc:sldMk cId="3727118269" sldId="272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3727118269" sldId="272"/>
            <ac:spMk id="2" creationId="{2BE1722F-569F-3D5A-3B28-1A2DF2382C93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3727118269" sldId="272"/>
            <ac:spMk id="3" creationId="{ADBF0A3E-8E40-65C1-7C4E-577014D0583C}"/>
          </ac:spMkLst>
        </pc:spChg>
        <pc:picChg chg="add del mod">
          <ac:chgData name="Hugo Veríssimo" userId="079fa3d8-586c-464f-9abb-87cdf688d359" providerId="ADAL" clId="{00F1EC9D-6D32-654D-99BD-5661D9D767C3}" dt="2024-11-26T23:55:12.521" v="1691" actId="478"/>
          <ac:picMkLst>
            <pc:docMk/>
            <pc:sldMk cId="3727118269" sldId="272"/>
            <ac:picMk id="4" creationId="{44D5747E-299C-486E-FB37-63CBAF555DC3}"/>
          </ac:picMkLst>
        </pc:picChg>
        <pc:picChg chg="mod">
          <ac:chgData name="Hugo Veríssimo" userId="079fa3d8-586c-464f-9abb-87cdf688d359" providerId="ADAL" clId="{00F1EC9D-6D32-654D-99BD-5661D9D767C3}" dt="2024-11-27T11:37:08.430" v="2984" actId="14826"/>
          <ac:picMkLst>
            <pc:docMk/>
            <pc:sldMk cId="3727118269" sldId="272"/>
            <ac:picMk id="5" creationId="{65E79A2F-30BF-8D7A-18A5-86F298425F4A}"/>
          </ac:picMkLst>
        </pc:picChg>
        <pc:picChg chg="add del mod">
          <ac:chgData name="Hugo Veríssimo" userId="079fa3d8-586c-464f-9abb-87cdf688d359" providerId="ADAL" clId="{00F1EC9D-6D32-654D-99BD-5661D9D767C3}" dt="2024-11-26T23:54:52.164" v="1686" actId="478"/>
          <ac:picMkLst>
            <pc:docMk/>
            <pc:sldMk cId="3727118269" sldId="272"/>
            <ac:picMk id="6" creationId="{073C46F9-01F6-E3F2-6A68-517961E2BB73}"/>
          </ac:picMkLst>
        </pc:picChg>
        <pc:picChg chg="mod">
          <ac:chgData name="Hugo Veríssimo" userId="079fa3d8-586c-464f-9abb-87cdf688d359" providerId="ADAL" clId="{00F1EC9D-6D32-654D-99BD-5661D9D767C3}" dt="2024-11-27T11:37:02.336" v="2983" actId="14826"/>
          <ac:picMkLst>
            <pc:docMk/>
            <pc:sldMk cId="3727118269" sldId="272"/>
            <ac:picMk id="7" creationId="{8ABA4572-B384-5448-267B-823515F59097}"/>
          </ac:picMkLst>
        </pc:picChg>
      </pc:sldChg>
      <pc:sldChg chg="addSp delSp modSp mod">
        <pc:chgData name="Hugo Veríssimo" userId="079fa3d8-586c-464f-9abb-87cdf688d359" providerId="ADAL" clId="{00F1EC9D-6D32-654D-99BD-5661D9D767C3}" dt="2024-11-27T11:37:46.463" v="2986" actId="14826"/>
        <pc:sldMkLst>
          <pc:docMk/>
          <pc:sldMk cId="2419642497" sldId="273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2419642497" sldId="273"/>
            <ac:spMk id="2" creationId="{4417810C-5840-6FE8-F5E5-F71E903717D0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2419642497" sldId="273"/>
            <ac:spMk id="3" creationId="{91ED162C-10DC-8A40-47DF-C0D187B80AB9}"/>
          </ac:spMkLst>
        </pc:spChg>
        <pc:picChg chg="add del mod">
          <ac:chgData name="Hugo Veríssimo" userId="079fa3d8-586c-464f-9abb-87cdf688d359" providerId="ADAL" clId="{00F1EC9D-6D32-654D-99BD-5661D9D767C3}" dt="2024-11-26T23:52:35.821" v="1623" actId="478"/>
          <ac:picMkLst>
            <pc:docMk/>
            <pc:sldMk cId="2419642497" sldId="273"/>
            <ac:picMk id="4" creationId="{025E3E6C-8E93-0E5A-6C66-BFFED35F8238}"/>
          </ac:picMkLst>
        </pc:picChg>
        <pc:picChg chg="mod">
          <ac:chgData name="Hugo Veríssimo" userId="079fa3d8-586c-464f-9abb-87cdf688d359" providerId="ADAL" clId="{00F1EC9D-6D32-654D-99BD-5661D9D767C3}" dt="2024-11-27T11:37:46.463" v="2986" actId="14826"/>
          <ac:picMkLst>
            <pc:docMk/>
            <pc:sldMk cId="2419642497" sldId="273"/>
            <ac:picMk id="5" creationId="{AA409297-00DD-9117-4B44-1FFE6AB11CD6}"/>
          </ac:picMkLst>
        </pc:picChg>
      </pc:sldChg>
      <pc:sldChg chg="addSp modSp mod">
        <pc:chgData name="Hugo Veríssimo" userId="079fa3d8-586c-464f-9abb-87cdf688d359" providerId="ADAL" clId="{00F1EC9D-6D32-654D-99BD-5661D9D767C3}" dt="2024-11-27T11:38:12.732" v="2988" actId="14826"/>
        <pc:sldMkLst>
          <pc:docMk/>
          <pc:sldMk cId="1603038453" sldId="274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1603038453" sldId="274"/>
            <ac:spMk id="2" creationId="{451FAF62-C2D0-9566-0615-5A51F6EAA897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1603038453" sldId="274"/>
            <ac:spMk id="3" creationId="{D1835909-3109-766B-43F8-AA61AB6A03BC}"/>
          </ac:spMkLst>
        </pc:spChg>
        <pc:picChg chg="mod">
          <ac:chgData name="Hugo Veríssimo" userId="079fa3d8-586c-464f-9abb-87cdf688d359" providerId="ADAL" clId="{00F1EC9D-6D32-654D-99BD-5661D9D767C3}" dt="2024-11-27T11:38:12.732" v="2988" actId="14826"/>
          <ac:picMkLst>
            <pc:docMk/>
            <pc:sldMk cId="1603038453" sldId="274"/>
            <ac:picMk id="7" creationId="{5D2923A8-D867-28F2-739A-9F1693BF5294}"/>
          </ac:picMkLst>
        </pc:picChg>
        <pc:picChg chg="mod">
          <ac:chgData name="Hugo Veríssimo" userId="079fa3d8-586c-464f-9abb-87cdf688d359" providerId="ADAL" clId="{00F1EC9D-6D32-654D-99BD-5661D9D767C3}" dt="2024-11-27T11:38:01.786" v="2987" actId="14826"/>
          <ac:picMkLst>
            <pc:docMk/>
            <pc:sldMk cId="1603038453" sldId="274"/>
            <ac:picMk id="9" creationId="{E21EF186-7E7B-C7CA-7A0C-C49F30D2745F}"/>
          </ac:picMkLst>
        </pc:picChg>
      </pc:sldChg>
      <pc:sldChg chg="addSp delSp modSp mod">
        <pc:chgData name="Hugo Veríssimo" userId="079fa3d8-586c-464f-9abb-87cdf688d359" providerId="ADAL" clId="{00F1EC9D-6D32-654D-99BD-5661D9D767C3}" dt="2024-11-27T11:38:46.050" v="2992" actId="14826"/>
        <pc:sldMkLst>
          <pc:docMk/>
          <pc:sldMk cId="235258196" sldId="275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235258196" sldId="275"/>
            <ac:spMk id="2" creationId="{7DF4C2C6-F097-636E-C3E1-3EE4FEB35ADC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235258196" sldId="275"/>
            <ac:spMk id="3" creationId="{6540A0CE-8BD5-86B0-12EB-2F4682CCE9FA}"/>
          </ac:spMkLst>
        </pc:spChg>
        <pc:spChg chg="add mod">
          <ac:chgData name="Hugo Veríssimo" userId="079fa3d8-586c-464f-9abb-87cdf688d359" providerId="ADAL" clId="{00F1EC9D-6D32-654D-99BD-5661D9D767C3}" dt="2024-11-27T10:32:03.710" v="2711"/>
          <ac:spMkLst>
            <pc:docMk/>
            <pc:sldMk cId="235258196" sldId="275"/>
            <ac:spMk id="4" creationId="{A1892AC3-DD8B-BF16-2682-CBDBCDAABE65}"/>
          </ac:spMkLst>
        </pc:spChg>
        <pc:picChg chg="mod">
          <ac:chgData name="Hugo Veríssimo" userId="079fa3d8-586c-464f-9abb-87cdf688d359" providerId="ADAL" clId="{00F1EC9D-6D32-654D-99BD-5661D9D767C3}" dt="2024-11-27T11:38:46.050" v="2992" actId="14826"/>
          <ac:picMkLst>
            <pc:docMk/>
            <pc:sldMk cId="235258196" sldId="275"/>
            <ac:picMk id="5" creationId="{54B1B639-655D-0F4F-2922-54C75FBBD289}"/>
          </ac:picMkLst>
        </pc:picChg>
        <pc:picChg chg="del">
          <ac:chgData name="Hugo Veríssimo" userId="079fa3d8-586c-464f-9abb-87cdf688d359" providerId="ADAL" clId="{00F1EC9D-6D32-654D-99BD-5661D9D767C3}" dt="2024-11-26T21:13:04.801" v="506" actId="478"/>
          <ac:picMkLst>
            <pc:docMk/>
            <pc:sldMk cId="235258196" sldId="275"/>
            <ac:picMk id="7" creationId="{DF63C851-916D-FEA8-561A-37C35A221084}"/>
          </ac:picMkLst>
        </pc:picChg>
      </pc:sldChg>
      <pc:sldChg chg="addSp modSp mod">
        <pc:chgData name="Hugo Veríssimo" userId="079fa3d8-586c-464f-9abb-87cdf688d359" providerId="ADAL" clId="{00F1EC9D-6D32-654D-99BD-5661D9D767C3}" dt="2024-11-27T11:38:38.165" v="2991" actId="14826"/>
        <pc:sldMkLst>
          <pc:docMk/>
          <pc:sldMk cId="1606830529" sldId="276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1606830529" sldId="276"/>
            <ac:spMk id="2" creationId="{4B369B5C-1F4F-6800-10EC-62F573564AB5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1606830529" sldId="276"/>
            <ac:spMk id="6" creationId="{35487D53-E818-2E7B-961D-B2B72BF9DEEA}"/>
          </ac:spMkLst>
        </pc:spChg>
        <pc:spChg chg="add mod">
          <ac:chgData name="Hugo Veríssimo" userId="079fa3d8-586c-464f-9abb-87cdf688d359" providerId="ADAL" clId="{00F1EC9D-6D32-654D-99BD-5661D9D767C3}" dt="2024-11-27T10:32:02.446" v="2710"/>
          <ac:spMkLst>
            <pc:docMk/>
            <pc:sldMk cId="1606830529" sldId="276"/>
            <ac:spMk id="7" creationId="{59B221F6-2624-35A7-0312-BFDB1C38376C}"/>
          </ac:spMkLst>
        </pc:spChg>
        <pc:picChg chg="add mod">
          <ac:chgData name="Hugo Veríssimo" userId="079fa3d8-586c-464f-9abb-87cdf688d359" providerId="ADAL" clId="{00F1EC9D-6D32-654D-99BD-5661D9D767C3}" dt="2024-11-27T11:38:38.165" v="2991" actId="14826"/>
          <ac:picMkLst>
            <pc:docMk/>
            <pc:sldMk cId="1606830529" sldId="276"/>
            <ac:picMk id="3" creationId="{B98A1416-5B03-A610-1BDD-027792C3992F}"/>
          </ac:picMkLst>
        </pc:picChg>
        <pc:picChg chg="mod">
          <ac:chgData name="Hugo Veríssimo" userId="079fa3d8-586c-464f-9abb-87cdf688d359" providerId="ADAL" clId="{00F1EC9D-6D32-654D-99BD-5661D9D767C3}" dt="2024-11-27T11:38:31.496" v="2990" actId="14826"/>
          <ac:picMkLst>
            <pc:docMk/>
            <pc:sldMk cId="1606830529" sldId="276"/>
            <ac:picMk id="4" creationId="{36B3E570-59E3-D248-A7D6-B6308E041C3F}"/>
          </ac:picMkLst>
        </pc:picChg>
        <pc:picChg chg="mod">
          <ac:chgData name="Hugo Veríssimo" userId="079fa3d8-586c-464f-9abb-87cdf688d359" providerId="ADAL" clId="{00F1EC9D-6D32-654D-99BD-5661D9D767C3}" dt="2024-11-27T11:38:23.797" v="2989" actId="14826"/>
          <ac:picMkLst>
            <pc:docMk/>
            <pc:sldMk cId="1606830529" sldId="276"/>
            <ac:picMk id="5" creationId="{4AE5FD60-C5D6-A2C0-950E-96D71EF05205}"/>
          </ac:picMkLst>
        </pc:picChg>
      </pc:sldChg>
      <pc:sldChg chg="addSp modSp mod">
        <pc:chgData name="Hugo Veríssimo" userId="079fa3d8-586c-464f-9abb-87cdf688d359" providerId="ADAL" clId="{00F1EC9D-6D32-654D-99BD-5661D9D767C3}" dt="2024-11-27T11:39:10.268" v="2995" actId="14826"/>
        <pc:sldMkLst>
          <pc:docMk/>
          <pc:sldMk cId="2557754605" sldId="277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2557754605" sldId="277"/>
            <ac:spMk id="2" creationId="{8E6A861A-FC79-4BE9-7FD7-17236307B5EC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2557754605" sldId="277"/>
            <ac:spMk id="3" creationId="{F38077A9-3738-F3F6-61E9-205119B7622B}"/>
          </ac:spMkLst>
        </pc:spChg>
        <pc:spChg chg="add mod">
          <ac:chgData name="Hugo Veríssimo" userId="079fa3d8-586c-464f-9abb-87cdf688d359" providerId="ADAL" clId="{00F1EC9D-6D32-654D-99BD-5661D9D767C3}" dt="2024-11-27T10:32:06.758" v="2712"/>
          <ac:spMkLst>
            <pc:docMk/>
            <pc:sldMk cId="2557754605" sldId="277"/>
            <ac:spMk id="4" creationId="{4CF89349-333A-6EF9-A318-E60AFABBB8EA}"/>
          </ac:spMkLst>
        </pc:spChg>
        <pc:picChg chg="mod">
          <ac:chgData name="Hugo Veríssimo" userId="079fa3d8-586c-464f-9abb-87cdf688d359" providerId="ADAL" clId="{00F1EC9D-6D32-654D-99BD-5661D9D767C3}" dt="2024-11-27T11:39:03.691" v="2994" actId="14826"/>
          <ac:picMkLst>
            <pc:docMk/>
            <pc:sldMk cId="2557754605" sldId="277"/>
            <ac:picMk id="5" creationId="{4099A1E7-9563-BF7B-92B6-7B457F65E5C5}"/>
          </ac:picMkLst>
        </pc:picChg>
        <pc:picChg chg="mod">
          <ac:chgData name="Hugo Veríssimo" userId="079fa3d8-586c-464f-9abb-87cdf688d359" providerId="ADAL" clId="{00F1EC9D-6D32-654D-99BD-5661D9D767C3}" dt="2024-11-27T11:38:57.119" v="2993" actId="14826"/>
          <ac:picMkLst>
            <pc:docMk/>
            <pc:sldMk cId="2557754605" sldId="277"/>
            <ac:picMk id="7" creationId="{A13AA995-1DEA-91D4-99AD-F4FAC8D08378}"/>
          </ac:picMkLst>
        </pc:picChg>
        <pc:picChg chg="mod">
          <ac:chgData name="Hugo Veríssimo" userId="079fa3d8-586c-464f-9abb-87cdf688d359" providerId="ADAL" clId="{00F1EC9D-6D32-654D-99BD-5661D9D767C3}" dt="2024-11-27T11:39:10.268" v="2995" actId="14826"/>
          <ac:picMkLst>
            <pc:docMk/>
            <pc:sldMk cId="2557754605" sldId="277"/>
            <ac:picMk id="9" creationId="{44E15C99-2CDB-5226-DADA-CA719BE1FF72}"/>
          </ac:picMkLst>
        </pc:picChg>
      </pc:sldChg>
      <pc:sldChg chg="addSp delSp modSp new del mod ord">
        <pc:chgData name="Hugo Veríssimo" userId="079fa3d8-586c-464f-9abb-87cdf688d359" providerId="ADAL" clId="{00F1EC9D-6D32-654D-99BD-5661D9D767C3}" dt="2024-11-26T23:34:09.503" v="1580" actId="2696"/>
        <pc:sldMkLst>
          <pc:docMk/>
          <pc:sldMk cId="1492852065" sldId="278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1492852065" sldId="278"/>
            <ac:spMk id="2" creationId="{EDF00F59-8E02-0B89-EEBF-13392151E88C}"/>
          </ac:spMkLst>
        </pc:spChg>
        <pc:spChg chg="del">
          <ac:chgData name="Hugo Veríssimo" userId="079fa3d8-586c-464f-9abb-87cdf688d359" providerId="ADAL" clId="{00F1EC9D-6D32-654D-99BD-5661D9D767C3}" dt="2024-11-26T20:44:12.283" v="17"/>
          <ac:spMkLst>
            <pc:docMk/>
            <pc:sldMk cId="1492852065" sldId="278"/>
            <ac:spMk id="3" creationId="{F010DC69-43E0-0EF7-DDFB-719936605717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1492852065" sldId="278"/>
            <ac:spMk id="8" creationId="{F445D3C7-6B92-EB23-23C1-28FFB1C4382C}"/>
          </ac:spMkLst>
        </pc:spChg>
        <pc:spChg chg="add mod">
          <ac:chgData name="Hugo Veríssimo" userId="079fa3d8-586c-464f-9abb-87cdf688d359" providerId="ADAL" clId="{00F1EC9D-6D32-654D-99BD-5661D9D767C3}" dt="2024-11-26T23:34:04.952" v="1578" actId="21"/>
          <ac:spMkLst>
            <pc:docMk/>
            <pc:sldMk cId="1492852065" sldId="278"/>
            <ac:spMk id="10" creationId="{35024B3B-060E-2BDD-FB6A-D358C247880F}"/>
          </ac:spMkLst>
        </pc:spChg>
        <pc:picChg chg="add del mod modCrop">
          <ac:chgData name="Hugo Veríssimo" userId="079fa3d8-586c-464f-9abb-87cdf688d359" providerId="ADAL" clId="{00F1EC9D-6D32-654D-99BD-5661D9D767C3}" dt="2024-11-26T23:34:04.952" v="1578" actId="21"/>
          <ac:picMkLst>
            <pc:docMk/>
            <pc:sldMk cId="1492852065" sldId="278"/>
            <ac:picMk id="5" creationId="{5FD71CC5-238B-6B61-3F39-EEAFCB5FE55A}"/>
          </ac:picMkLst>
        </pc:picChg>
        <pc:picChg chg="add del mod modCrop">
          <ac:chgData name="Hugo Veríssimo" userId="079fa3d8-586c-464f-9abb-87cdf688d359" providerId="ADAL" clId="{00F1EC9D-6D32-654D-99BD-5661D9D767C3}" dt="2024-11-26T20:45:09.138" v="35" actId="21"/>
          <ac:picMkLst>
            <pc:docMk/>
            <pc:sldMk cId="1492852065" sldId="278"/>
            <ac:picMk id="7" creationId="{45F5A43D-5FE6-A509-79CD-9F3CA6B0D6E7}"/>
          </ac:picMkLst>
        </pc:picChg>
      </pc:sldChg>
      <pc:sldChg chg="addSp delSp modSp new mod setBg delDesignElem">
        <pc:chgData name="Hugo Veríssimo" userId="079fa3d8-586c-464f-9abb-87cdf688d359" providerId="ADAL" clId="{00F1EC9D-6D32-654D-99BD-5661D9D767C3}" dt="2024-11-26T23:26:35.112" v="1553"/>
        <pc:sldMkLst>
          <pc:docMk/>
          <pc:sldMk cId="4184517014" sldId="279"/>
        </pc:sldMkLst>
        <pc:spChg chg="mod">
          <ac:chgData name="Hugo Veríssimo" userId="079fa3d8-586c-464f-9abb-87cdf688d359" providerId="ADAL" clId="{00F1EC9D-6D32-654D-99BD-5661D9D767C3}" dt="2024-11-26T23:26:20.747" v="1549" actId="26606"/>
          <ac:spMkLst>
            <pc:docMk/>
            <pc:sldMk cId="4184517014" sldId="279"/>
            <ac:spMk id="2" creationId="{38D31FB9-08CB-2173-B1E6-54B17B073118}"/>
          </ac:spMkLst>
        </pc:spChg>
        <pc:spChg chg="add del mod">
          <ac:chgData name="Hugo Veríssimo" userId="079fa3d8-586c-464f-9abb-87cdf688d359" providerId="ADAL" clId="{00F1EC9D-6D32-654D-99BD-5661D9D767C3}" dt="2024-11-26T23:26:20.747" v="1549" actId="26606"/>
          <ac:spMkLst>
            <pc:docMk/>
            <pc:sldMk cId="4184517014" sldId="279"/>
            <ac:spMk id="3" creationId="{ACAF3FF3-7D35-7C57-E40A-2B9BE2048218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4184517014" sldId="279"/>
            <ac:spMk id="4" creationId="{F734A378-8553-4E70-7811-3757595BE751}"/>
          </ac:spMkLst>
        </pc:spChg>
        <pc:spChg chg="add del">
          <ac:chgData name="Hugo Veríssimo" userId="079fa3d8-586c-464f-9abb-87cdf688d359" providerId="ADAL" clId="{00F1EC9D-6D32-654D-99BD-5661D9D767C3}" dt="2024-11-26T23:26:18.023" v="1542" actId="26606"/>
          <ac:spMkLst>
            <pc:docMk/>
            <pc:sldMk cId="4184517014" sldId="279"/>
            <ac:spMk id="10" creationId="{3836D221-E91F-4CA7-904A-D533B97F4396}"/>
          </ac:spMkLst>
        </pc:spChg>
        <pc:spChg chg="add del">
          <ac:chgData name="Hugo Veríssimo" userId="079fa3d8-586c-464f-9abb-87cdf688d359" providerId="ADAL" clId="{00F1EC9D-6D32-654D-99BD-5661D9D767C3}" dt="2024-11-26T23:26:18.023" v="1542" actId="26606"/>
          <ac:spMkLst>
            <pc:docMk/>
            <pc:sldMk cId="4184517014" sldId="279"/>
            <ac:spMk id="12" creationId="{563906AD-57D2-40AD-A4A4-DEE56613DB09}"/>
          </ac:spMkLst>
        </pc:spChg>
        <pc:spChg chg="add del">
          <ac:chgData name="Hugo Veríssimo" userId="079fa3d8-586c-464f-9abb-87cdf688d359" providerId="ADAL" clId="{00F1EC9D-6D32-654D-99BD-5661D9D767C3}" dt="2024-11-26T23:26:19.800" v="1546" actId="26606"/>
          <ac:spMkLst>
            <pc:docMk/>
            <pc:sldMk cId="4184517014" sldId="279"/>
            <ac:spMk id="16" creationId="{3836D221-E91F-4CA7-904A-D533B97F4396}"/>
          </ac:spMkLst>
        </pc:spChg>
        <pc:spChg chg="add del">
          <ac:chgData name="Hugo Veríssimo" userId="079fa3d8-586c-464f-9abb-87cdf688d359" providerId="ADAL" clId="{00F1EC9D-6D32-654D-99BD-5661D9D767C3}" dt="2024-11-26T23:26:19.800" v="1546" actId="26606"/>
          <ac:spMkLst>
            <pc:docMk/>
            <pc:sldMk cId="4184517014" sldId="279"/>
            <ac:spMk id="17" creationId="{563906AD-57D2-40AD-A4A4-DEE56613DB09}"/>
          </ac:spMkLst>
        </pc:spChg>
        <pc:spChg chg="add del">
          <ac:chgData name="Hugo Veríssimo" userId="079fa3d8-586c-464f-9abb-87cdf688d359" providerId="ADAL" clId="{00F1EC9D-6D32-654D-99BD-5661D9D767C3}" dt="2024-11-26T23:26:35.112" v="1553"/>
          <ac:spMkLst>
            <pc:docMk/>
            <pc:sldMk cId="4184517014" sldId="279"/>
            <ac:spMk id="22" creationId="{3836D221-E91F-4CA7-904A-D533B97F4396}"/>
          </ac:spMkLst>
        </pc:spChg>
        <pc:spChg chg="add del">
          <ac:chgData name="Hugo Veríssimo" userId="079fa3d8-586c-464f-9abb-87cdf688d359" providerId="ADAL" clId="{00F1EC9D-6D32-654D-99BD-5661D9D767C3}" dt="2024-11-26T23:26:35.112" v="1553"/>
          <ac:spMkLst>
            <pc:docMk/>
            <pc:sldMk cId="4184517014" sldId="279"/>
            <ac:spMk id="23" creationId="{563906AD-57D2-40AD-A4A4-DEE56613DB09}"/>
          </ac:spMkLst>
        </pc:spChg>
        <pc:graphicFrameChg chg="add del">
          <ac:chgData name="Hugo Veríssimo" userId="079fa3d8-586c-464f-9abb-87cdf688d359" providerId="ADAL" clId="{00F1EC9D-6D32-654D-99BD-5661D9D767C3}" dt="2024-11-26T23:26:15.467" v="1540" actId="26606"/>
          <ac:graphicFrameMkLst>
            <pc:docMk/>
            <pc:sldMk cId="4184517014" sldId="279"/>
            <ac:graphicFrameMk id="6" creationId="{CDA531A4-397D-7C8E-9896-E0ECA3AA253F}"/>
          </ac:graphicFrameMkLst>
        </pc:graphicFrameChg>
        <pc:graphicFrameChg chg="add del">
          <ac:chgData name="Hugo Veríssimo" userId="079fa3d8-586c-464f-9abb-87cdf688d359" providerId="ADAL" clId="{00F1EC9D-6D32-654D-99BD-5661D9D767C3}" dt="2024-11-26T23:26:18.023" v="1542" actId="26606"/>
          <ac:graphicFrameMkLst>
            <pc:docMk/>
            <pc:sldMk cId="4184517014" sldId="279"/>
            <ac:graphicFrameMk id="8" creationId="{14FAA1E1-90A0-7916-B382-C11D334AA958}"/>
          </ac:graphicFrameMkLst>
        </pc:graphicFrameChg>
        <pc:graphicFrameChg chg="add del">
          <ac:chgData name="Hugo Veríssimo" userId="079fa3d8-586c-464f-9abb-87cdf688d359" providerId="ADAL" clId="{00F1EC9D-6D32-654D-99BD-5661D9D767C3}" dt="2024-11-26T23:26:18.997" v="1544" actId="26606"/>
          <ac:graphicFrameMkLst>
            <pc:docMk/>
            <pc:sldMk cId="4184517014" sldId="279"/>
            <ac:graphicFrameMk id="14" creationId="{332AD06E-4CA9-5BD4-738A-A68F0E47C1F1}"/>
          </ac:graphicFrameMkLst>
        </pc:graphicFrameChg>
        <pc:graphicFrameChg chg="add del">
          <ac:chgData name="Hugo Veríssimo" userId="079fa3d8-586c-464f-9abb-87cdf688d359" providerId="ADAL" clId="{00F1EC9D-6D32-654D-99BD-5661D9D767C3}" dt="2024-11-26T23:26:19.800" v="1546" actId="26606"/>
          <ac:graphicFrameMkLst>
            <pc:docMk/>
            <pc:sldMk cId="4184517014" sldId="279"/>
            <ac:graphicFrameMk id="18" creationId="{14FAA1E1-90A0-7916-B382-C11D334AA958}"/>
          </ac:graphicFrameMkLst>
        </pc:graphicFrameChg>
        <pc:graphicFrameChg chg="add del">
          <ac:chgData name="Hugo Veríssimo" userId="079fa3d8-586c-464f-9abb-87cdf688d359" providerId="ADAL" clId="{00F1EC9D-6D32-654D-99BD-5661D9D767C3}" dt="2024-11-26T23:26:20.728" v="1548" actId="26606"/>
          <ac:graphicFrameMkLst>
            <pc:docMk/>
            <pc:sldMk cId="4184517014" sldId="279"/>
            <ac:graphicFrameMk id="20" creationId="{332AD06E-4CA9-5BD4-738A-A68F0E47C1F1}"/>
          </ac:graphicFrameMkLst>
        </pc:graphicFrameChg>
        <pc:graphicFrameChg chg="add">
          <ac:chgData name="Hugo Veríssimo" userId="079fa3d8-586c-464f-9abb-87cdf688d359" providerId="ADAL" clId="{00F1EC9D-6D32-654D-99BD-5661D9D767C3}" dt="2024-11-26T23:26:20.747" v="1549" actId="26606"/>
          <ac:graphicFrameMkLst>
            <pc:docMk/>
            <pc:sldMk cId="4184517014" sldId="279"/>
            <ac:graphicFrameMk id="24" creationId="{14FAA1E1-90A0-7916-B382-C11D334AA958}"/>
          </ac:graphicFrameMkLst>
        </pc:graphicFrameChg>
      </pc:sldChg>
      <pc:sldChg chg="new del">
        <pc:chgData name="Hugo Veríssimo" userId="079fa3d8-586c-464f-9abb-87cdf688d359" providerId="ADAL" clId="{00F1EC9D-6D32-654D-99BD-5661D9D767C3}" dt="2024-11-26T20:53:30.623" v="331" actId="2696"/>
        <pc:sldMkLst>
          <pc:docMk/>
          <pc:sldMk cId="1635352347" sldId="280"/>
        </pc:sldMkLst>
      </pc:sldChg>
      <pc:sldChg chg="addSp modSp new mod">
        <pc:chgData name="Hugo Veríssimo" userId="079fa3d8-586c-464f-9abb-87cdf688d359" providerId="ADAL" clId="{00F1EC9D-6D32-654D-99BD-5661D9D767C3}" dt="2024-11-26T23:26:35.112" v="1553"/>
        <pc:sldMkLst>
          <pc:docMk/>
          <pc:sldMk cId="338796762" sldId="281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338796762" sldId="281"/>
            <ac:spMk id="2" creationId="{ED629768-E756-0271-8BC4-64C507557F2E}"/>
          </ac:spMkLst>
        </pc:spChg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338796762" sldId="281"/>
            <ac:spMk id="3" creationId="{A944C563-C143-41AD-5E39-2AC45FCF36FC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338796762" sldId="281"/>
            <ac:spMk id="4" creationId="{33958BD6-BBB6-77A1-A815-F53E551D6482}"/>
          </ac:spMkLst>
        </pc:spChg>
      </pc:sldChg>
      <pc:sldChg chg="modSp add del mod">
        <pc:chgData name="Hugo Veríssimo" userId="079fa3d8-586c-464f-9abb-87cdf688d359" providerId="ADAL" clId="{00F1EC9D-6D32-654D-99BD-5661D9D767C3}" dt="2024-11-26T23:01:15.704" v="1091" actId="2696"/>
        <pc:sldMkLst>
          <pc:docMk/>
          <pc:sldMk cId="3461170649" sldId="282"/>
        </pc:sldMkLst>
        <pc:spChg chg="mod">
          <ac:chgData name="Hugo Veríssimo" userId="079fa3d8-586c-464f-9abb-87cdf688d359" providerId="ADAL" clId="{00F1EC9D-6D32-654D-99BD-5661D9D767C3}" dt="2024-11-26T20:52:10.657" v="318"/>
          <ac:spMkLst>
            <pc:docMk/>
            <pc:sldMk cId="3461170649" sldId="282"/>
            <ac:spMk id="2" creationId="{2E54D2DB-9C5C-3B5A-408A-A6170B4403FE}"/>
          </ac:spMkLst>
        </pc:spChg>
      </pc:sldChg>
      <pc:sldChg chg="addSp modSp new mod">
        <pc:chgData name="Hugo Veríssimo" userId="079fa3d8-586c-464f-9abb-87cdf688d359" providerId="ADAL" clId="{00F1EC9D-6D32-654D-99BD-5661D9D767C3}" dt="2024-11-26T23:51:00.176" v="1608" actId="20577"/>
        <pc:sldMkLst>
          <pc:docMk/>
          <pc:sldMk cId="1172115136" sldId="283"/>
        </pc:sldMkLst>
        <pc:spChg chg="mod">
          <ac:chgData name="Hugo Veríssimo" userId="079fa3d8-586c-464f-9abb-87cdf688d359" providerId="ADAL" clId="{00F1EC9D-6D32-654D-99BD-5661D9D767C3}" dt="2024-11-26T23:51:00.176" v="1608" actId="20577"/>
          <ac:spMkLst>
            <pc:docMk/>
            <pc:sldMk cId="1172115136" sldId="283"/>
            <ac:spMk id="2" creationId="{223913A9-1A81-FD59-D84C-2EF04C5B3DE3}"/>
          </ac:spMkLst>
        </pc:spChg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1172115136" sldId="283"/>
            <ac:spMk id="3" creationId="{A2DCE9DE-0711-3103-8735-34199F443A63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1172115136" sldId="283"/>
            <ac:spMk id="4" creationId="{63D84B5C-D501-6FCB-30B9-3D28DF09F76C}"/>
          </ac:spMkLst>
        </pc:spChg>
      </pc:sldChg>
      <pc:sldChg chg="add del">
        <pc:chgData name="Hugo Veríssimo" userId="079fa3d8-586c-464f-9abb-87cdf688d359" providerId="ADAL" clId="{00F1EC9D-6D32-654D-99BD-5661D9D767C3}" dt="2024-11-26T20:53:38.212" v="333" actId="2696"/>
        <pc:sldMkLst>
          <pc:docMk/>
          <pc:sldMk cId="3718592742" sldId="284"/>
        </pc:sldMkLst>
      </pc:sldChg>
      <pc:sldChg chg="addSp modSp add mod">
        <pc:chgData name="Hugo Veríssimo" userId="079fa3d8-586c-464f-9abb-87cdf688d359" providerId="ADAL" clId="{00F1EC9D-6D32-654D-99BD-5661D9D767C3}" dt="2024-11-26T23:26:35.112" v="1553"/>
        <pc:sldMkLst>
          <pc:docMk/>
          <pc:sldMk cId="3665093454" sldId="285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3665093454" sldId="285"/>
            <ac:spMk id="2" creationId="{2DA5AA10-095D-9475-F271-ADC340FEDB6A}"/>
          </ac:spMkLst>
        </pc:spChg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3665093454" sldId="285"/>
            <ac:spMk id="3" creationId="{59BC3DF1-77B3-88D6-B4A5-15B6643DAB72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3665093454" sldId="285"/>
            <ac:spMk id="4" creationId="{5A444580-C667-99FE-9C7D-B6FD4A030F0B}"/>
          </ac:spMkLst>
        </pc:spChg>
      </pc:sldChg>
      <pc:sldChg chg="addSp modSp add mod ord">
        <pc:chgData name="Hugo Veríssimo" userId="079fa3d8-586c-464f-9abb-87cdf688d359" providerId="ADAL" clId="{00F1EC9D-6D32-654D-99BD-5661D9D767C3}" dt="2024-11-27T10:31:58.648" v="2709"/>
        <pc:sldMkLst>
          <pc:docMk/>
          <pc:sldMk cId="468391267" sldId="286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468391267" sldId="286"/>
            <ac:spMk id="2" creationId="{B000A674-EB5C-0E70-353C-4A5282FD6E40}"/>
          </ac:spMkLst>
        </pc:spChg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468391267" sldId="286"/>
            <ac:spMk id="3" creationId="{876D09D7-CB82-4A75-EB1A-98208CF96A7C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468391267" sldId="286"/>
            <ac:spMk id="4" creationId="{643323CD-5219-AD26-EFA7-4CD54AA8A91A}"/>
          </ac:spMkLst>
        </pc:spChg>
        <pc:spChg chg="add mod">
          <ac:chgData name="Hugo Veríssimo" userId="079fa3d8-586c-464f-9abb-87cdf688d359" providerId="ADAL" clId="{00F1EC9D-6D32-654D-99BD-5661D9D767C3}" dt="2024-11-27T10:31:58.648" v="2709"/>
          <ac:spMkLst>
            <pc:docMk/>
            <pc:sldMk cId="468391267" sldId="286"/>
            <ac:spMk id="5" creationId="{8BBDEDAF-043E-38AE-14E4-8A3E94E881FE}"/>
          </ac:spMkLst>
        </pc:spChg>
      </pc:sldChg>
      <pc:sldChg chg="new del">
        <pc:chgData name="Hugo Veríssimo" userId="079fa3d8-586c-464f-9abb-87cdf688d359" providerId="ADAL" clId="{00F1EC9D-6D32-654D-99BD-5661D9D767C3}" dt="2024-11-26T20:54:37.564" v="345" actId="2696"/>
        <pc:sldMkLst>
          <pc:docMk/>
          <pc:sldMk cId="701721969" sldId="287"/>
        </pc:sldMkLst>
      </pc:sldChg>
      <pc:sldChg chg="addSp delSp modSp new mod setBg">
        <pc:chgData name="Hugo Veríssimo" userId="079fa3d8-586c-464f-9abb-87cdf688d359" providerId="ADAL" clId="{00F1EC9D-6D32-654D-99BD-5661D9D767C3}" dt="2024-11-27T10:03:43.823" v="2231" actId="20577"/>
        <pc:sldMkLst>
          <pc:docMk/>
          <pc:sldMk cId="2961120867" sldId="287"/>
        </pc:sldMkLst>
        <pc:spChg chg="mod">
          <ac:chgData name="Hugo Veríssimo" userId="079fa3d8-586c-464f-9abb-87cdf688d359" providerId="ADAL" clId="{00F1EC9D-6D32-654D-99BD-5661D9D767C3}" dt="2024-11-26T23:01:37.151" v="1109" actId="20577"/>
          <ac:spMkLst>
            <pc:docMk/>
            <pc:sldMk cId="2961120867" sldId="287"/>
            <ac:spMk id="2" creationId="{1259F2C4-D5F9-36BB-3B59-EF363504B0D7}"/>
          </ac:spMkLst>
        </pc:spChg>
        <pc:spChg chg="del">
          <ac:chgData name="Hugo Veríssimo" userId="079fa3d8-586c-464f-9abb-87cdf688d359" providerId="ADAL" clId="{00F1EC9D-6D32-654D-99BD-5661D9D767C3}" dt="2024-11-26T21:15:57.613" v="520"/>
          <ac:spMkLst>
            <pc:docMk/>
            <pc:sldMk cId="2961120867" sldId="287"/>
            <ac:spMk id="3" creationId="{9F0F2115-712E-BDDF-530F-213FEAB7C86C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2961120867" sldId="287"/>
            <ac:spMk id="6" creationId="{E46F61BA-EC38-3F68-F1E0-DFD55EE9A8CA}"/>
          </ac:spMkLst>
        </pc:spChg>
        <pc:spChg chg="add mod">
          <ac:chgData name="Hugo Veríssimo" userId="079fa3d8-586c-464f-9abb-87cdf688d359" providerId="ADAL" clId="{00F1EC9D-6D32-654D-99BD-5661D9D767C3}" dt="2024-11-27T10:03:43.823" v="2231" actId="20577"/>
          <ac:spMkLst>
            <pc:docMk/>
            <pc:sldMk cId="2961120867" sldId="287"/>
            <ac:spMk id="9" creationId="{99A8371A-EE7F-44C3-7845-E9501F1738CB}"/>
          </ac:spMkLst>
        </pc:spChg>
        <pc:picChg chg="add mod">
          <ac:chgData name="Hugo Veríssimo" userId="079fa3d8-586c-464f-9abb-87cdf688d359" providerId="ADAL" clId="{00F1EC9D-6D32-654D-99BD-5661D9D767C3}" dt="2024-11-26T21:24:53.388" v="553" actId="1037"/>
          <ac:picMkLst>
            <pc:docMk/>
            <pc:sldMk cId="2961120867" sldId="287"/>
            <ac:picMk id="5" creationId="{8C10D967-5ACF-C77F-2B92-BBE14789F59B}"/>
          </ac:picMkLst>
        </pc:picChg>
      </pc:sldChg>
      <pc:sldChg chg="addSp modSp add mod">
        <pc:chgData name="Hugo Veríssimo" userId="079fa3d8-586c-464f-9abb-87cdf688d359" providerId="ADAL" clId="{00F1EC9D-6D32-654D-99BD-5661D9D767C3}" dt="2024-11-27T10:32:09.875" v="2714"/>
        <pc:sldMkLst>
          <pc:docMk/>
          <pc:sldMk cId="2788045725" sldId="288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2788045725" sldId="288"/>
            <ac:spMk id="2" creationId="{5EF7A036-BA96-6AC8-9EB3-D784F7CF7D58}"/>
          </ac:spMkLst>
        </pc:spChg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2788045725" sldId="288"/>
            <ac:spMk id="3" creationId="{98EF0CA2-E15B-89D2-06AD-E6CE01888425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2788045725" sldId="288"/>
            <ac:spMk id="4" creationId="{EC9FD41E-62BB-2C90-39E6-BC94AA36C62B}"/>
          </ac:spMkLst>
        </pc:spChg>
        <pc:spChg chg="add mod">
          <ac:chgData name="Hugo Veríssimo" userId="079fa3d8-586c-464f-9abb-87cdf688d359" providerId="ADAL" clId="{00F1EC9D-6D32-654D-99BD-5661D9D767C3}" dt="2024-11-27T10:32:09.875" v="2714"/>
          <ac:spMkLst>
            <pc:docMk/>
            <pc:sldMk cId="2788045725" sldId="288"/>
            <ac:spMk id="5" creationId="{DE4F25A6-7E1E-1510-A237-05687DB0FFC4}"/>
          </ac:spMkLst>
        </pc:spChg>
      </pc:sldChg>
      <pc:sldChg chg="new del">
        <pc:chgData name="Hugo Veríssimo" userId="079fa3d8-586c-464f-9abb-87cdf688d359" providerId="ADAL" clId="{00F1EC9D-6D32-654D-99BD-5661D9D767C3}" dt="2024-11-26T21:30:50.730" v="555" actId="2696"/>
        <pc:sldMkLst>
          <pc:docMk/>
          <pc:sldMk cId="838151458" sldId="289"/>
        </pc:sldMkLst>
      </pc:sldChg>
      <pc:sldChg chg="addSp delSp modSp new del mod">
        <pc:chgData name="Hugo Veríssimo" userId="079fa3d8-586c-464f-9abb-87cdf688d359" providerId="ADAL" clId="{00F1EC9D-6D32-654D-99BD-5661D9D767C3}" dt="2024-11-27T10:23:42.203" v="2566" actId="2696"/>
        <pc:sldMkLst>
          <pc:docMk/>
          <pc:sldMk cId="1048455851" sldId="289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1048455851" sldId="289"/>
            <ac:spMk id="2" creationId="{CFD0D3C2-5989-E63F-40DB-047C509EDD03}"/>
          </ac:spMkLst>
        </pc:spChg>
        <pc:spChg chg="add del mod">
          <ac:chgData name="Hugo Veríssimo" userId="079fa3d8-586c-464f-9abb-87cdf688d359" providerId="ADAL" clId="{00F1EC9D-6D32-654D-99BD-5661D9D767C3}" dt="2024-11-27T10:22:27.629" v="2556" actId="478"/>
          <ac:spMkLst>
            <pc:docMk/>
            <pc:sldMk cId="1048455851" sldId="289"/>
            <ac:spMk id="3" creationId="{C9223C80-1648-A089-899F-CB5C3F2F6A20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1048455851" sldId="289"/>
            <ac:spMk id="5" creationId="{A617C821-8292-B53F-460A-F5AA951C516E}"/>
          </ac:spMkLst>
        </pc:spChg>
        <pc:spChg chg="add del mod">
          <ac:chgData name="Hugo Veríssimo" userId="079fa3d8-586c-464f-9abb-87cdf688d359" providerId="ADAL" clId="{00F1EC9D-6D32-654D-99BD-5661D9D767C3}" dt="2024-11-27T10:22:49.337" v="2560"/>
          <ac:spMkLst>
            <pc:docMk/>
            <pc:sldMk cId="1048455851" sldId="289"/>
            <ac:spMk id="6" creationId="{655024AA-858A-DF03-47E2-5E28F2B2852C}"/>
          </ac:spMkLst>
        </pc:spChg>
        <pc:picChg chg="add mod">
          <ac:chgData name="Hugo Veríssimo" userId="079fa3d8-586c-464f-9abb-87cdf688d359" providerId="ADAL" clId="{00F1EC9D-6D32-654D-99BD-5661D9D767C3}" dt="2024-11-27T10:22:11.081" v="2541" actId="1076"/>
          <ac:picMkLst>
            <pc:docMk/>
            <pc:sldMk cId="1048455851" sldId="289"/>
            <ac:picMk id="4" creationId="{CF46905D-0FFE-0AC1-B72C-D6BE7FA6CB3E}"/>
          </ac:picMkLst>
        </pc:picChg>
      </pc:sldChg>
      <pc:sldChg chg="addSp delSp modSp new mod setBg">
        <pc:chgData name="Hugo Veríssimo" userId="079fa3d8-586c-464f-9abb-87cdf688d359" providerId="ADAL" clId="{00F1EC9D-6D32-654D-99BD-5661D9D767C3}" dt="2024-11-27T10:13:34.431" v="2530" actId="27636"/>
        <pc:sldMkLst>
          <pc:docMk/>
          <pc:sldMk cId="37317652" sldId="290"/>
        </pc:sldMkLst>
        <pc:spChg chg="add del mod">
          <ac:chgData name="Hugo Veríssimo" userId="079fa3d8-586c-464f-9abb-87cdf688d359" providerId="ADAL" clId="{00F1EC9D-6D32-654D-99BD-5661D9D767C3}" dt="2024-11-26T22:42:24.596" v="850" actId="478"/>
          <ac:spMkLst>
            <pc:docMk/>
            <pc:sldMk cId="37317652" sldId="290"/>
            <ac:spMk id="2" creationId="{E6680DD4-F20D-C3CC-C281-1B57F4A2E87B}"/>
          </ac:spMkLst>
        </pc:spChg>
        <pc:spChg chg="del">
          <ac:chgData name="Hugo Veríssimo" userId="079fa3d8-586c-464f-9abb-87cdf688d359" providerId="ADAL" clId="{00F1EC9D-6D32-654D-99BD-5661D9D767C3}" dt="2024-11-26T22:41:18.602" v="831"/>
          <ac:spMkLst>
            <pc:docMk/>
            <pc:sldMk cId="37317652" sldId="290"/>
            <ac:spMk id="3" creationId="{821CFB5E-D743-8307-FF8A-80F7C5C3CA22}"/>
          </ac:spMkLst>
        </pc:spChg>
        <pc:spChg chg="add mod">
          <ac:chgData name="Hugo Veríssimo" userId="079fa3d8-586c-464f-9abb-87cdf688d359" providerId="ADAL" clId="{00F1EC9D-6D32-654D-99BD-5661D9D767C3}" dt="2024-11-26T22:43:08.871" v="864" actId="20577"/>
          <ac:spMkLst>
            <pc:docMk/>
            <pc:sldMk cId="37317652" sldId="290"/>
            <ac:spMk id="6" creationId="{02FC9F8C-2DAF-3FF2-2937-EC840E62AB39}"/>
          </ac:spMkLst>
        </pc:spChg>
        <pc:spChg chg="add mod">
          <ac:chgData name="Hugo Veríssimo" userId="079fa3d8-586c-464f-9abb-87cdf688d359" providerId="ADAL" clId="{00F1EC9D-6D32-654D-99BD-5661D9D767C3}" dt="2024-11-27T10:13:34.431" v="2530" actId="27636"/>
          <ac:spMkLst>
            <pc:docMk/>
            <pc:sldMk cId="37317652" sldId="290"/>
            <ac:spMk id="7" creationId="{69948515-5E43-7FDC-293F-5845C8640EA6}"/>
          </ac:spMkLst>
        </pc:spChg>
        <pc:spChg chg="add del mod">
          <ac:chgData name="Hugo Veríssimo" userId="079fa3d8-586c-464f-9abb-87cdf688d359" providerId="ADAL" clId="{00F1EC9D-6D32-654D-99BD-5661D9D767C3}" dt="2024-11-26T22:42:24.596" v="850" actId="478"/>
          <ac:spMkLst>
            <pc:docMk/>
            <pc:sldMk cId="37317652" sldId="290"/>
            <ac:spMk id="9" creationId="{CF8AF665-32B7-2D2C-611E-B5D87917EA95}"/>
          </ac:spMkLst>
        </pc:spChg>
        <pc:spChg chg="add del mod">
          <ac:chgData name="Hugo Veríssimo" userId="079fa3d8-586c-464f-9abb-87cdf688d359" providerId="ADAL" clId="{00F1EC9D-6D32-654D-99BD-5661D9D767C3}" dt="2024-11-26T22:42:28.348" v="851" actId="478"/>
          <ac:spMkLst>
            <pc:docMk/>
            <pc:sldMk cId="37317652" sldId="290"/>
            <ac:spMk id="10" creationId="{A6006343-77E9-9348-774B-9ABF4953B558}"/>
          </ac:spMkLst>
        </pc:spChg>
        <pc:spChg chg="add del mod">
          <ac:chgData name="Hugo Veríssimo" userId="079fa3d8-586c-464f-9abb-87cdf688d359" providerId="ADAL" clId="{00F1EC9D-6D32-654D-99BD-5661D9D767C3}" dt="2024-11-26T22:42:28.348" v="851" actId="478"/>
          <ac:spMkLst>
            <pc:docMk/>
            <pc:sldMk cId="37317652" sldId="290"/>
            <ac:spMk id="12" creationId="{EE7B630F-3E34-30AF-D27C-27E2F62C3968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37317652" sldId="290"/>
            <ac:spMk id="13" creationId="{DFA03C22-351E-6887-ED0A-56C0B428D8A1}"/>
          </ac:spMkLst>
        </pc:spChg>
        <pc:picChg chg="add mod">
          <ac:chgData name="Hugo Veríssimo" userId="079fa3d8-586c-464f-9abb-87cdf688d359" providerId="ADAL" clId="{00F1EC9D-6D32-654D-99BD-5661D9D767C3}" dt="2024-11-26T23:24:45.864" v="1498" actId="1076"/>
          <ac:picMkLst>
            <pc:docMk/>
            <pc:sldMk cId="37317652" sldId="290"/>
            <ac:picMk id="5" creationId="{DD5E6511-B8BE-5B30-5A6A-27DE8A074ED3}"/>
          </ac:picMkLst>
        </pc:picChg>
      </pc:sldChg>
      <pc:sldChg chg="addSp modSp new mod setBg">
        <pc:chgData name="Hugo Veríssimo" userId="079fa3d8-586c-464f-9abb-87cdf688d359" providerId="ADAL" clId="{00F1EC9D-6D32-654D-99BD-5661D9D767C3}" dt="2024-11-27T10:31:33.578" v="2703"/>
        <pc:sldMkLst>
          <pc:docMk/>
          <pc:sldMk cId="720110355" sldId="291"/>
        </pc:sldMkLst>
        <pc:spChg chg="mod">
          <ac:chgData name="Hugo Veríssimo" userId="079fa3d8-586c-464f-9abb-87cdf688d359" providerId="ADAL" clId="{00F1EC9D-6D32-654D-99BD-5661D9D767C3}" dt="2024-11-26T23:41:47.246" v="1582" actId="26606"/>
          <ac:spMkLst>
            <pc:docMk/>
            <pc:sldMk cId="720110355" sldId="291"/>
            <ac:spMk id="2" creationId="{F56CB85E-83FB-5865-5EAA-EF35E723F579}"/>
          </ac:spMkLst>
        </pc:spChg>
        <pc:spChg chg="add mod">
          <ac:chgData name="Hugo Veríssimo" userId="079fa3d8-586c-464f-9abb-87cdf688d359" providerId="ADAL" clId="{00F1EC9D-6D32-654D-99BD-5661D9D767C3}" dt="2024-11-27T10:31:33.578" v="2703"/>
          <ac:spMkLst>
            <pc:docMk/>
            <pc:sldMk cId="720110355" sldId="291"/>
            <ac:spMk id="3" creationId="{549BB2C1-3338-981B-7F67-24EC99C70E30}"/>
          </ac:spMkLst>
        </pc:spChg>
        <pc:spChg chg="add mod">
          <ac:chgData name="Hugo Veríssimo" userId="079fa3d8-586c-464f-9abb-87cdf688d359" providerId="ADAL" clId="{00F1EC9D-6D32-654D-99BD-5661D9D767C3}" dt="2024-11-26T23:41:47.246" v="1582" actId="26606"/>
          <ac:spMkLst>
            <pc:docMk/>
            <pc:sldMk cId="720110355" sldId="291"/>
            <ac:spMk id="5" creationId="{3CBA5104-2CFC-0AE9-6913-D0B19296D1D6}"/>
          </ac:spMkLst>
        </pc:spChg>
        <pc:picChg chg="add mod">
          <ac:chgData name="Hugo Veríssimo" userId="079fa3d8-586c-464f-9abb-87cdf688d359" providerId="ADAL" clId="{00F1EC9D-6D32-654D-99BD-5661D9D767C3}" dt="2024-11-26T23:41:47.246" v="1582" actId="26606"/>
          <ac:picMkLst>
            <pc:docMk/>
            <pc:sldMk cId="720110355" sldId="291"/>
            <ac:picMk id="4" creationId="{E6E389C5-E760-3DE2-8730-F3A111729652}"/>
          </ac:picMkLst>
        </pc:picChg>
      </pc:sldChg>
      <pc:sldChg chg="addSp delSp modSp new mod ord setBg">
        <pc:chgData name="Hugo Veríssimo" userId="079fa3d8-586c-464f-9abb-87cdf688d359" providerId="ADAL" clId="{00F1EC9D-6D32-654D-99BD-5661D9D767C3}" dt="2024-11-27T11:24:50.794" v="2951" actId="1076"/>
        <pc:sldMkLst>
          <pc:docMk/>
          <pc:sldMk cId="1207083319" sldId="292"/>
        </pc:sldMkLst>
        <pc:spChg chg="mod">
          <ac:chgData name="Hugo Veríssimo" userId="079fa3d8-586c-464f-9abb-87cdf688d359" providerId="ADAL" clId="{00F1EC9D-6D32-654D-99BD-5661D9D767C3}" dt="2024-11-26T23:42:25.211" v="1584" actId="26606"/>
          <ac:spMkLst>
            <pc:docMk/>
            <pc:sldMk cId="1207083319" sldId="292"/>
            <ac:spMk id="2" creationId="{5559D597-863A-2048-152F-FE5B04C3824C}"/>
          </ac:spMkLst>
        </pc:spChg>
        <pc:spChg chg="del">
          <ac:chgData name="Hugo Veríssimo" userId="079fa3d8-586c-464f-9abb-87cdf688d359" providerId="ADAL" clId="{00F1EC9D-6D32-654D-99BD-5661D9D767C3}" dt="2024-11-26T21:52:41.693" v="663" actId="1032"/>
          <ac:spMkLst>
            <pc:docMk/>
            <pc:sldMk cId="1207083319" sldId="292"/>
            <ac:spMk id="3" creationId="{52C3E838-46CB-5BE0-849D-FA86D42FDFB5}"/>
          </ac:spMkLst>
        </pc:spChg>
        <pc:spChg chg="add mod">
          <ac:chgData name="Hugo Veríssimo" userId="079fa3d8-586c-464f-9abb-87cdf688d359" providerId="ADAL" clId="{00F1EC9D-6D32-654D-99BD-5661D9D767C3}" dt="2024-11-27T10:31:23.422" v="2701" actId="207"/>
          <ac:spMkLst>
            <pc:docMk/>
            <pc:sldMk cId="1207083319" sldId="292"/>
            <ac:spMk id="3" creationId="{A7A3AD78-957E-EAE5-780E-1962DE2BC6FC}"/>
          </ac:spMkLst>
        </pc:spChg>
        <pc:spChg chg="add del mod">
          <ac:chgData name="Hugo Veríssimo" userId="079fa3d8-586c-464f-9abb-87cdf688d359" providerId="ADAL" clId="{00F1EC9D-6D32-654D-99BD-5661D9D767C3}" dt="2024-11-26T22:02:35.897" v="754"/>
          <ac:spMkLst>
            <pc:docMk/>
            <pc:sldMk cId="1207083319" sldId="292"/>
            <ac:spMk id="5" creationId="{AF3226CC-0A30-32C3-6D1C-64EF89AD17C2}"/>
          </ac:spMkLst>
        </pc:spChg>
        <pc:spChg chg="add del mod">
          <ac:chgData name="Hugo Veríssimo" userId="079fa3d8-586c-464f-9abb-87cdf688d359" providerId="ADAL" clId="{00F1EC9D-6D32-654D-99BD-5661D9D767C3}" dt="2024-11-26T22:05:43.656" v="822" actId="478"/>
          <ac:spMkLst>
            <pc:docMk/>
            <pc:sldMk cId="1207083319" sldId="292"/>
            <ac:spMk id="19" creationId="{9395DC3A-FDB0-2736-0AB1-C211F73EE0ED}"/>
          </ac:spMkLst>
        </pc:spChg>
        <pc:spChg chg="add mod">
          <ac:chgData name="Hugo Veríssimo" userId="079fa3d8-586c-464f-9abb-87cdf688d359" providerId="ADAL" clId="{00F1EC9D-6D32-654D-99BD-5661D9D767C3}" dt="2024-11-26T23:42:25.211" v="1584" actId="26606"/>
          <ac:spMkLst>
            <pc:docMk/>
            <pc:sldMk cId="1207083319" sldId="292"/>
            <ac:spMk id="23" creationId="{FF476D20-CC07-AC79-95E1-226E2ED452BE}"/>
          </ac:spMkLst>
        </pc:spChg>
        <pc:spChg chg="add del mod">
          <ac:chgData name="Hugo Veríssimo" userId="079fa3d8-586c-464f-9abb-87cdf688d359" providerId="ADAL" clId="{00F1EC9D-6D32-654D-99BD-5661D9D767C3}" dt="2024-11-27T11:24:44.747" v="2949" actId="478"/>
          <ac:spMkLst>
            <pc:docMk/>
            <pc:sldMk cId="1207083319" sldId="292"/>
            <ac:spMk id="24" creationId="{7E98B8A5-045E-CEC6-70D4-BFAC7B110CCB}"/>
          </ac:spMkLst>
        </pc:spChg>
        <pc:spChg chg="add del">
          <ac:chgData name="Hugo Veríssimo" userId="079fa3d8-586c-464f-9abb-87cdf688d359" providerId="ADAL" clId="{00F1EC9D-6D32-654D-99BD-5661D9D767C3}" dt="2024-11-26T23:42:25.211" v="1584" actId="26606"/>
          <ac:spMkLst>
            <pc:docMk/>
            <pc:sldMk cId="1207083319" sldId="292"/>
            <ac:spMk id="28" creationId="{AB278C26-5ACC-417E-AC0F-BFDE3B87FDFC}"/>
          </ac:spMkLst>
        </pc:spChg>
        <pc:spChg chg="add del">
          <ac:chgData name="Hugo Veríssimo" userId="079fa3d8-586c-464f-9abb-87cdf688d359" providerId="ADAL" clId="{00F1EC9D-6D32-654D-99BD-5661D9D767C3}" dt="2024-11-26T23:42:25.211" v="1584" actId="26606"/>
          <ac:spMkLst>
            <pc:docMk/>
            <pc:sldMk cId="1207083319" sldId="292"/>
            <ac:spMk id="30" creationId="{66E08D57-5F26-4CC6-B0F4-1A617784B500}"/>
          </ac:spMkLst>
        </pc:spChg>
        <pc:graphicFrameChg chg="add mod ord modGraphic">
          <ac:chgData name="Hugo Veríssimo" userId="079fa3d8-586c-464f-9abb-87cdf688d359" providerId="ADAL" clId="{00F1EC9D-6D32-654D-99BD-5661D9D767C3}" dt="2024-11-27T11:24:19.023" v="2948" actId="26606"/>
          <ac:graphicFrameMkLst>
            <pc:docMk/>
            <pc:sldMk cId="1207083319" sldId="292"/>
            <ac:graphicFrameMk id="4" creationId="{59BFD0A3-2CB9-436C-9C92-F7A7E2D1456E}"/>
          </ac:graphicFrameMkLst>
        </pc:graphicFrameChg>
        <pc:picChg chg="add del mod">
          <ac:chgData name="Hugo Veríssimo" userId="079fa3d8-586c-464f-9abb-87cdf688d359" providerId="ADAL" clId="{00F1EC9D-6D32-654D-99BD-5661D9D767C3}" dt="2024-11-26T23:00:06.188" v="1085" actId="478"/>
          <ac:picMkLst>
            <pc:docMk/>
            <pc:sldMk cId="1207083319" sldId="292"/>
            <ac:picMk id="20" creationId="{F34BE368-145C-5D71-AA0E-06C8A83D1FE6}"/>
          </ac:picMkLst>
        </pc:picChg>
        <pc:picChg chg="add mod ord">
          <ac:chgData name="Hugo Veríssimo" userId="079fa3d8-586c-464f-9abb-87cdf688d359" providerId="ADAL" clId="{00F1EC9D-6D32-654D-99BD-5661D9D767C3}" dt="2024-11-27T11:24:50.794" v="2951" actId="1076"/>
          <ac:picMkLst>
            <pc:docMk/>
            <pc:sldMk cId="1207083319" sldId="292"/>
            <ac:picMk id="22" creationId="{A641C18C-6B81-546C-29D1-9384AFF160E1}"/>
          </ac:picMkLst>
        </pc:picChg>
        <pc:cxnChg chg="add del mod">
          <ac:chgData name="Hugo Veríssimo" userId="079fa3d8-586c-464f-9abb-87cdf688d359" providerId="ADAL" clId="{00F1EC9D-6D32-654D-99BD-5661D9D767C3}" dt="2024-11-26T22:03:56.602" v="808" actId="478"/>
          <ac:cxnSpMkLst>
            <pc:docMk/>
            <pc:sldMk cId="1207083319" sldId="292"/>
            <ac:cxnSpMk id="7" creationId="{1402562B-E305-F723-DF08-AE1140ECB0CB}"/>
          </ac:cxnSpMkLst>
        </pc:cxnChg>
        <pc:cxnChg chg="add del mod">
          <ac:chgData name="Hugo Veríssimo" userId="079fa3d8-586c-464f-9abb-87cdf688d359" providerId="ADAL" clId="{00F1EC9D-6D32-654D-99BD-5661D9D767C3}" dt="2024-11-26T22:04:21.038" v="812" actId="478"/>
          <ac:cxnSpMkLst>
            <pc:docMk/>
            <pc:sldMk cId="1207083319" sldId="292"/>
            <ac:cxnSpMk id="16" creationId="{BF42B9BA-8D50-82FD-9646-854C0599C26C}"/>
          </ac:cxnSpMkLst>
        </pc:cxnChg>
      </pc:sldChg>
      <pc:sldChg chg="addSp modSp new mod ord">
        <pc:chgData name="Hugo Veríssimo" userId="079fa3d8-586c-464f-9abb-87cdf688d359" providerId="ADAL" clId="{00F1EC9D-6D32-654D-99BD-5661D9D767C3}" dt="2024-11-27T10:32:08.738" v="2713"/>
        <pc:sldMkLst>
          <pc:docMk/>
          <pc:sldMk cId="3693429019" sldId="293"/>
        </pc:sldMkLst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3693429019" sldId="293"/>
            <ac:spMk id="2" creationId="{FEAB72E4-9833-CBD1-1605-4CE974DF8072}"/>
          </ac:spMkLst>
        </pc:spChg>
        <pc:spChg chg="mod">
          <ac:chgData name="Hugo Veríssimo" userId="079fa3d8-586c-464f-9abb-87cdf688d359" providerId="ADAL" clId="{00F1EC9D-6D32-654D-99BD-5661D9D767C3}" dt="2024-11-26T23:26:35.112" v="1553"/>
          <ac:spMkLst>
            <pc:docMk/>
            <pc:sldMk cId="3693429019" sldId="293"/>
            <ac:spMk id="3" creationId="{33399F17-7FBF-76A9-4C8B-D1B3A96C8048}"/>
          </ac:spMkLst>
        </pc:spChg>
        <pc:spChg chg="add mod">
          <ac:chgData name="Hugo Veríssimo" userId="079fa3d8-586c-464f-9abb-87cdf688d359" providerId="ADAL" clId="{00F1EC9D-6D32-654D-99BD-5661D9D767C3}" dt="2024-11-26T23:26:35.112" v="1553"/>
          <ac:spMkLst>
            <pc:docMk/>
            <pc:sldMk cId="3693429019" sldId="293"/>
            <ac:spMk id="4" creationId="{00438F24-153F-2BCD-95C3-6526D222F55A}"/>
          </ac:spMkLst>
        </pc:spChg>
        <pc:spChg chg="add mod">
          <ac:chgData name="Hugo Veríssimo" userId="079fa3d8-586c-464f-9abb-87cdf688d359" providerId="ADAL" clId="{00F1EC9D-6D32-654D-99BD-5661D9D767C3}" dt="2024-11-27T10:32:08.738" v="2713"/>
          <ac:spMkLst>
            <pc:docMk/>
            <pc:sldMk cId="3693429019" sldId="293"/>
            <ac:spMk id="7" creationId="{025B6B4B-C5CC-3D2B-0FE3-44D911E7ED91}"/>
          </ac:spMkLst>
        </pc:spChg>
        <pc:picChg chg="add mod">
          <ac:chgData name="Hugo Veríssimo" userId="079fa3d8-586c-464f-9abb-87cdf688d359" providerId="ADAL" clId="{00F1EC9D-6D32-654D-99BD-5661D9D767C3}" dt="2024-11-27T10:03:05.457" v="2221" actId="1076"/>
          <ac:picMkLst>
            <pc:docMk/>
            <pc:sldMk cId="3693429019" sldId="293"/>
            <ac:picMk id="6" creationId="{86E6EDF7-C4C1-6ACD-00E3-E4B56F04BE4D}"/>
          </ac:picMkLst>
        </pc:picChg>
      </pc:sldChg>
      <pc:sldChg chg="addSp modSp new mod setBg">
        <pc:chgData name="Hugo Veríssimo" userId="079fa3d8-586c-464f-9abb-87cdf688d359" providerId="ADAL" clId="{00F1EC9D-6D32-654D-99BD-5661D9D767C3}" dt="2024-11-27T10:29:25.323" v="2696" actId="20577"/>
        <pc:sldMkLst>
          <pc:docMk/>
          <pc:sldMk cId="2234947760" sldId="294"/>
        </pc:sldMkLst>
        <pc:spChg chg="mod">
          <ac:chgData name="Hugo Veríssimo" userId="079fa3d8-586c-464f-9abb-87cdf688d359" providerId="ADAL" clId="{00F1EC9D-6D32-654D-99BD-5661D9D767C3}" dt="2024-11-27T10:23:13.462" v="2565" actId="26606"/>
          <ac:spMkLst>
            <pc:docMk/>
            <pc:sldMk cId="2234947760" sldId="294"/>
            <ac:spMk id="2" creationId="{36D80D36-3B96-DC57-A0DD-BE652EBA3D73}"/>
          </ac:spMkLst>
        </pc:spChg>
        <pc:spChg chg="mod">
          <ac:chgData name="Hugo Veríssimo" userId="079fa3d8-586c-464f-9abb-87cdf688d359" providerId="ADAL" clId="{00F1EC9D-6D32-654D-99BD-5661D9D767C3}" dt="2024-11-27T10:29:25.323" v="2696" actId="20577"/>
          <ac:spMkLst>
            <pc:docMk/>
            <pc:sldMk cId="2234947760" sldId="294"/>
            <ac:spMk id="3" creationId="{8FCA21D0-0A00-D54E-7AB4-C3630F795F54}"/>
          </ac:spMkLst>
        </pc:spChg>
        <pc:spChg chg="mod ord">
          <ac:chgData name="Hugo Veríssimo" userId="079fa3d8-586c-464f-9abb-87cdf688d359" providerId="ADAL" clId="{00F1EC9D-6D32-654D-99BD-5661D9D767C3}" dt="2024-11-27T10:23:13.462" v="2565" actId="26606"/>
          <ac:spMkLst>
            <pc:docMk/>
            <pc:sldMk cId="2234947760" sldId="294"/>
            <ac:spMk id="4" creationId="{90AAA12E-3DFE-F0B7-1919-DA7A8F3794F9}"/>
          </ac:spMkLst>
        </pc:spChg>
        <pc:spChg chg="add">
          <ac:chgData name="Hugo Veríssimo" userId="079fa3d8-586c-464f-9abb-87cdf688d359" providerId="ADAL" clId="{00F1EC9D-6D32-654D-99BD-5661D9D767C3}" dt="2024-11-27T10:23:13.462" v="2565" actId="26606"/>
          <ac:spMkLst>
            <pc:docMk/>
            <pc:sldMk cId="2234947760" sldId="294"/>
            <ac:spMk id="10" creationId="{3BBEBD03-E4CE-4B72-8DF2-6E737BDDFBD4}"/>
          </ac:spMkLst>
        </pc:spChg>
        <pc:spChg chg="add">
          <ac:chgData name="Hugo Veríssimo" userId="079fa3d8-586c-464f-9abb-87cdf688d359" providerId="ADAL" clId="{00F1EC9D-6D32-654D-99BD-5661D9D767C3}" dt="2024-11-27T10:23:13.462" v="2565" actId="26606"/>
          <ac:spMkLst>
            <pc:docMk/>
            <pc:sldMk cId="2234947760" sldId="294"/>
            <ac:spMk id="12" creationId="{77221359-7E5B-428B-8817-A7C5104279C4}"/>
          </ac:spMkLst>
        </pc:spChg>
        <pc:picChg chg="add mod">
          <ac:chgData name="Hugo Veríssimo" userId="079fa3d8-586c-464f-9abb-87cdf688d359" providerId="ADAL" clId="{00F1EC9D-6D32-654D-99BD-5661D9D767C3}" dt="2024-11-27T10:23:13.462" v="2565" actId="26606"/>
          <ac:picMkLst>
            <pc:docMk/>
            <pc:sldMk cId="2234947760" sldId="294"/>
            <ac:picMk id="5" creationId="{3BB30582-43AD-66B8-FD88-330CDC352F5F}"/>
          </ac:picMkLst>
        </pc:picChg>
      </pc:sldChg>
      <pc:sldChg chg="new del">
        <pc:chgData name="Hugo Veríssimo" userId="079fa3d8-586c-464f-9abb-87cdf688d359" providerId="ADAL" clId="{00F1EC9D-6D32-654D-99BD-5661D9D767C3}" dt="2024-11-27T10:22:54.166" v="2561" actId="2696"/>
        <pc:sldMkLst>
          <pc:docMk/>
          <pc:sldMk cId="2857053734" sldId="294"/>
        </pc:sldMkLst>
      </pc:sldChg>
      <pc:sldChg chg="addSp delSp modSp add del mod setBg">
        <pc:chgData name="Hugo Veríssimo" userId="079fa3d8-586c-464f-9abb-87cdf688d359" providerId="ADAL" clId="{00F1EC9D-6D32-654D-99BD-5661D9D767C3}" dt="2024-11-27T11:54:50.957" v="3172" actId="2696"/>
        <pc:sldMkLst>
          <pc:docMk/>
          <pc:sldMk cId="3157924712" sldId="295"/>
        </pc:sldMkLst>
        <pc:spChg chg="add del mod">
          <ac:chgData name="Hugo Veríssimo" userId="079fa3d8-586c-464f-9abb-87cdf688d359" providerId="ADAL" clId="{00F1EC9D-6D32-654D-99BD-5661D9D767C3}" dt="2024-11-27T11:50:30.719" v="3072" actId="26606"/>
          <ac:spMkLst>
            <pc:docMk/>
            <pc:sldMk cId="3157924712" sldId="295"/>
            <ac:spMk id="2" creationId="{41D4944E-36A7-6D6A-D20B-B03CE14284E3}"/>
          </ac:spMkLst>
        </pc:spChg>
        <pc:spChg chg="mod ord">
          <ac:chgData name="Hugo Veríssimo" userId="079fa3d8-586c-464f-9abb-87cdf688d359" providerId="ADAL" clId="{00F1EC9D-6D32-654D-99BD-5661D9D767C3}" dt="2024-11-27T11:43:02.083" v="2997" actId="26606"/>
          <ac:spMkLst>
            <pc:docMk/>
            <pc:sldMk cId="3157924712" sldId="295"/>
            <ac:spMk id="3" creationId="{70E94D13-B069-7805-AA8C-D03631073671}"/>
          </ac:spMkLst>
        </pc:spChg>
        <pc:spChg chg="add del mod">
          <ac:chgData name="Hugo Veríssimo" userId="079fa3d8-586c-464f-9abb-87cdf688d359" providerId="ADAL" clId="{00F1EC9D-6D32-654D-99BD-5661D9D767C3}" dt="2024-11-27T11:42:44.607" v="2996" actId="478"/>
          <ac:spMkLst>
            <pc:docMk/>
            <pc:sldMk cId="3157924712" sldId="295"/>
            <ac:spMk id="8" creationId="{6A7A82FA-FCB5-42DF-FCE0-164E549C9ECC}"/>
          </ac:spMkLst>
        </pc:spChg>
        <pc:spChg chg="add del mod">
          <ac:chgData name="Hugo Veríssimo" userId="079fa3d8-586c-464f-9abb-87cdf688d359" providerId="ADAL" clId="{00F1EC9D-6D32-654D-99BD-5661D9D767C3}" dt="2024-11-27T11:49:43.878" v="3055" actId="478"/>
          <ac:spMkLst>
            <pc:docMk/>
            <pc:sldMk cId="3157924712" sldId="295"/>
            <ac:spMk id="11" creationId="{3B1A4445-C942-41EA-6962-0FEF8B42F2A7}"/>
          </ac:spMkLst>
        </pc:spChg>
        <pc:spChg chg="add del mod">
          <ac:chgData name="Hugo Veríssimo" userId="079fa3d8-586c-464f-9abb-87cdf688d359" providerId="ADAL" clId="{00F1EC9D-6D32-654D-99BD-5661D9D767C3}" dt="2024-11-27T11:45:26.210" v="3045" actId="26606"/>
          <ac:spMkLst>
            <pc:docMk/>
            <pc:sldMk cId="3157924712" sldId="295"/>
            <ac:spMk id="12" creationId="{78445AA8-9489-4CA4-BFE3-91E2342B676B}"/>
          </ac:spMkLst>
        </pc:spChg>
        <pc:spChg chg="add mod">
          <ac:chgData name="Hugo Veríssimo" userId="079fa3d8-586c-464f-9abb-87cdf688d359" providerId="ADAL" clId="{00F1EC9D-6D32-654D-99BD-5661D9D767C3}" dt="2024-11-27T11:50:30.141" v="3070"/>
          <ac:spMkLst>
            <pc:docMk/>
            <pc:sldMk cId="3157924712" sldId="295"/>
            <ac:spMk id="13" creationId="{16000D0E-C8C0-C68C-7792-DF46F17B83D5}"/>
          </ac:spMkLst>
        </pc:spChg>
        <pc:spChg chg="add del">
          <ac:chgData name="Hugo Veríssimo" userId="079fa3d8-586c-464f-9abb-87cdf688d359" providerId="ADAL" clId="{00F1EC9D-6D32-654D-99BD-5661D9D767C3}" dt="2024-11-27T11:45:26.210" v="3045" actId="26606"/>
          <ac:spMkLst>
            <pc:docMk/>
            <pc:sldMk cId="3157924712" sldId="295"/>
            <ac:spMk id="14" creationId="{1A842AB9-F4EB-4FFB-8BB0-DD7BFF8EC099}"/>
          </ac:spMkLst>
        </pc:spChg>
        <pc:spChg chg="add del mod">
          <ac:chgData name="Hugo Veríssimo" userId="079fa3d8-586c-464f-9abb-87cdf688d359" providerId="ADAL" clId="{00F1EC9D-6D32-654D-99BD-5661D9D767C3}" dt="2024-11-27T11:50:27.408" v="3067" actId="478"/>
          <ac:spMkLst>
            <pc:docMk/>
            <pc:sldMk cId="3157924712" sldId="295"/>
            <ac:spMk id="16" creationId="{72C88462-B544-D5A9-5E75-AA4A7BB889CE}"/>
          </ac:spMkLst>
        </pc:spChg>
        <pc:spChg chg="add del">
          <ac:chgData name="Hugo Veríssimo" userId="079fa3d8-586c-464f-9abb-87cdf688d359" providerId="ADAL" clId="{00F1EC9D-6D32-654D-99BD-5661D9D767C3}" dt="2024-11-27T11:50:30.719" v="3072" actId="26606"/>
          <ac:spMkLst>
            <pc:docMk/>
            <pc:sldMk cId="3157924712" sldId="295"/>
            <ac:spMk id="19" creationId="{DA54A773-234B-4B6B-A63F-3EB3EA4ED104}"/>
          </ac:spMkLst>
        </pc:spChg>
        <pc:picChg chg="add del mod ord">
          <ac:chgData name="Hugo Veríssimo" userId="079fa3d8-586c-464f-9abb-87cdf688d359" providerId="ADAL" clId="{00F1EC9D-6D32-654D-99BD-5661D9D767C3}" dt="2024-11-27T11:43:30.135" v="3002" actId="21"/>
          <ac:picMkLst>
            <pc:docMk/>
            <pc:sldMk cId="3157924712" sldId="295"/>
            <ac:picMk id="4" creationId="{B9190E9B-B01B-88D6-0336-BC5E3D735B45}"/>
          </ac:picMkLst>
        </pc:picChg>
        <pc:picChg chg="del mod">
          <ac:chgData name="Hugo Veríssimo" userId="079fa3d8-586c-464f-9abb-87cdf688d359" providerId="ADAL" clId="{00F1EC9D-6D32-654D-99BD-5661D9D767C3}" dt="2024-11-27T11:44:52.694" v="3042" actId="478"/>
          <ac:picMkLst>
            <pc:docMk/>
            <pc:sldMk cId="3157924712" sldId="295"/>
            <ac:picMk id="5" creationId="{2D36D236-F268-6388-4009-463D94A5DD06}"/>
          </ac:picMkLst>
        </pc:picChg>
        <pc:picChg chg="mod ord">
          <ac:chgData name="Hugo Veríssimo" userId="079fa3d8-586c-464f-9abb-87cdf688d359" providerId="ADAL" clId="{00F1EC9D-6D32-654D-99BD-5661D9D767C3}" dt="2024-11-27T11:50:30.719" v="3072" actId="26606"/>
          <ac:picMkLst>
            <pc:docMk/>
            <pc:sldMk cId="3157924712" sldId="295"/>
            <ac:picMk id="6" creationId="{96CAEB85-0893-AA52-2EF3-F4DE36D5AD0D}"/>
          </ac:picMkLst>
        </pc:picChg>
        <pc:picChg chg="add mod ord">
          <ac:chgData name="Hugo Veríssimo" userId="079fa3d8-586c-464f-9abb-87cdf688d359" providerId="ADAL" clId="{00F1EC9D-6D32-654D-99BD-5661D9D767C3}" dt="2024-11-27T11:50:30.719" v="3072" actId="26606"/>
          <ac:picMkLst>
            <pc:docMk/>
            <pc:sldMk cId="3157924712" sldId="295"/>
            <ac:picMk id="7" creationId="{9AF4F36F-80D2-2138-D823-9BFD0E9677F5}"/>
          </ac:picMkLst>
        </pc:picChg>
        <pc:picChg chg="add mod ord">
          <ac:chgData name="Hugo Veríssimo" userId="079fa3d8-586c-464f-9abb-87cdf688d359" providerId="ADAL" clId="{00F1EC9D-6D32-654D-99BD-5661D9D767C3}" dt="2024-11-27T11:50:30.719" v="3072" actId="26606"/>
          <ac:picMkLst>
            <pc:docMk/>
            <pc:sldMk cId="3157924712" sldId="295"/>
            <ac:picMk id="9" creationId="{5854355F-51D0-7CB6-874B-0F1814F5454C}"/>
          </ac:picMkLst>
        </pc:picChg>
        <pc:picChg chg="add mod ord">
          <ac:chgData name="Hugo Veríssimo" userId="079fa3d8-586c-464f-9abb-87cdf688d359" providerId="ADAL" clId="{00F1EC9D-6D32-654D-99BD-5661D9D767C3}" dt="2024-11-27T11:50:30.719" v="3072" actId="26606"/>
          <ac:picMkLst>
            <pc:docMk/>
            <pc:sldMk cId="3157924712" sldId="295"/>
            <ac:picMk id="10" creationId="{8980700B-2101-44AD-E681-66C4DBC81016}"/>
          </ac:picMkLst>
        </pc:picChg>
      </pc:sldChg>
      <pc:sldChg chg="new del">
        <pc:chgData name="Hugo Veríssimo" userId="079fa3d8-586c-464f-9abb-87cdf688d359" providerId="ADAL" clId="{00F1EC9D-6D32-654D-99BD-5661D9D767C3}" dt="2024-11-27T11:50:33.945" v="3075" actId="2696"/>
        <pc:sldMkLst>
          <pc:docMk/>
          <pc:sldMk cId="176873529" sldId="296"/>
        </pc:sldMkLst>
      </pc:sldChg>
      <pc:sldChg chg="addSp delSp modSp add del mod setBg">
        <pc:chgData name="Hugo Veríssimo" userId="079fa3d8-586c-464f-9abb-87cdf688d359" providerId="ADAL" clId="{00F1EC9D-6D32-654D-99BD-5661D9D767C3}" dt="2024-11-27T11:54:48.650" v="3171" actId="2696"/>
        <pc:sldMkLst>
          <pc:docMk/>
          <pc:sldMk cId="161941224" sldId="297"/>
        </pc:sldMkLst>
        <pc:spChg chg="del">
          <ac:chgData name="Hugo Veríssimo" userId="079fa3d8-586c-464f-9abb-87cdf688d359" providerId="ADAL" clId="{00F1EC9D-6D32-654D-99BD-5661D9D767C3}" dt="2024-11-27T11:50:45.817" v="3078" actId="478"/>
          <ac:spMkLst>
            <pc:docMk/>
            <pc:sldMk cId="161941224" sldId="297"/>
            <ac:spMk id="2" creationId="{32B674E8-1FAB-3323-905A-B0E56F0CCBAC}"/>
          </ac:spMkLst>
        </pc:spChg>
        <pc:spChg chg="add del mod">
          <ac:chgData name="Hugo Veríssimo" userId="079fa3d8-586c-464f-9abb-87cdf688d359" providerId="ADAL" clId="{00F1EC9D-6D32-654D-99BD-5661D9D767C3}" dt="2024-11-27T11:50:51.571" v="3079" actId="478"/>
          <ac:spMkLst>
            <pc:docMk/>
            <pc:sldMk cId="161941224" sldId="297"/>
            <ac:spMk id="5" creationId="{5D0AC19D-DA31-B174-2369-10CD47C4F8CF}"/>
          </ac:spMkLst>
        </pc:spChg>
        <pc:spChg chg="mod">
          <ac:chgData name="Hugo Veríssimo" userId="079fa3d8-586c-464f-9abb-87cdf688d359" providerId="ADAL" clId="{00F1EC9D-6D32-654D-99BD-5661D9D767C3}" dt="2024-11-27T11:50:42.070" v="3077"/>
          <ac:spMkLst>
            <pc:docMk/>
            <pc:sldMk cId="161941224" sldId="297"/>
            <ac:spMk id="13" creationId="{1DAFD2A4-2DD5-3C31-66BF-FB2575E7B31C}"/>
          </ac:spMkLst>
        </pc:spChg>
        <pc:picChg chg="del">
          <ac:chgData name="Hugo Veríssimo" userId="079fa3d8-586c-464f-9abb-87cdf688d359" providerId="ADAL" clId="{00F1EC9D-6D32-654D-99BD-5661D9D767C3}" dt="2024-11-27T11:51:13.034" v="3085" actId="478"/>
          <ac:picMkLst>
            <pc:docMk/>
            <pc:sldMk cId="161941224" sldId="297"/>
            <ac:picMk id="6" creationId="{432DAA84-ECCE-93AD-A43A-0B8E40B08BAE}"/>
          </ac:picMkLst>
        </pc:picChg>
        <pc:picChg chg="del">
          <ac:chgData name="Hugo Veríssimo" userId="079fa3d8-586c-464f-9abb-87cdf688d359" providerId="ADAL" clId="{00F1EC9D-6D32-654D-99BD-5661D9D767C3}" dt="2024-11-27T11:51:17.344" v="3087" actId="478"/>
          <ac:picMkLst>
            <pc:docMk/>
            <pc:sldMk cId="161941224" sldId="297"/>
            <ac:picMk id="7" creationId="{FC7A1626-13FA-ABE7-AA65-FDA595CF4AA8}"/>
          </ac:picMkLst>
        </pc:picChg>
        <pc:picChg chg="add del mod">
          <ac:chgData name="Hugo Veríssimo" userId="079fa3d8-586c-464f-9abb-87cdf688d359" providerId="ADAL" clId="{00F1EC9D-6D32-654D-99BD-5661D9D767C3}" dt="2024-11-27T11:51:04.104" v="3081" actId="478"/>
          <ac:picMkLst>
            <pc:docMk/>
            <pc:sldMk cId="161941224" sldId="297"/>
            <ac:picMk id="8" creationId="{4D644D44-986C-35E7-C827-12BF61872102}"/>
          </ac:picMkLst>
        </pc:picChg>
        <pc:picChg chg="del">
          <ac:chgData name="Hugo Veríssimo" userId="079fa3d8-586c-464f-9abb-87cdf688d359" providerId="ADAL" clId="{00F1EC9D-6D32-654D-99BD-5661D9D767C3}" dt="2024-11-27T11:51:19.247" v="3089" actId="478"/>
          <ac:picMkLst>
            <pc:docMk/>
            <pc:sldMk cId="161941224" sldId="297"/>
            <ac:picMk id="9" creationId="{A883F1E8-61CF-1C34-55E0-011560C1272F}"/>
          </ac:picMkLst>
        </pc:picChg>
        <pc:picChg chg="del">
          <ac:chgData name="Hugo Veríssimo" userId="079fa3d8-586c-464f-9abb-87cdf688d359" providerId="ADAL" clId="{00F1EC9D-6D32-654D-99BD-5661D9D767C3}" dt="2024-11-27T11:51:18.408" v="3088" actId="478"/>
          <ac:picMkLst>
            <pc:docMk/>
            <pc:sldMk cId="161941224" sldId="297"/>
            <ac:picMk id="10" creationId="{CE3413D0-132C-CD93-48CA-405E05EE3D2B}"/>
          </ac:picMkLst>
        </pc:picChg>
        <pc:picChg chg="add del mod">
          <ac:chgData name="Hugo Veríssimo" userId="079fa3d8-586c-464f-9abb-87cdf688d359" providerId="ADAL" clId="{00F1EC9D-6D32-654D-99BD-5661D9D767C3}" dt="2024-11-27T11:54:37.510" v="3166" actId="21"/>
          <ac:picMkLst>
            <pc:docMk/>
            <pc:sldMk cId="161941224" sldId="297"/>
            <ac:picMk id="11" creationId="{6DF18236-401B-0613-92E7-6ED8B812B694}"/>
          </ac:picMkLst>
        </pc:picChg>
        <pc:picChg chg="add del mod">
          <ac:chgData name="Hugo Veríssimo" userId="079fa3d8-586c-464f-9abb-87cdf688d359" providerId="ADAL" clId="{00F1EC9D-6D32-654D-99BD-5661D9D767C3}" dt="2024-11-27T11:54:37.510" v="3166" actId="21"/>
          <ac:picMkLst>
            <pc:docMk/>
            <pc:sldMk cId="161941224" sldId="297"/>
            <ac:picMk id="12" creationId="{ECC67D23-D972-0B33-0570-902CA2737539}"/>
          </ac:picMkLst>
        </pc:picChg>
        <pc:picChg chg="add del mod">
          <ac:chgData name="Hugo Veríssimo" userId="079fa3d8-586c-464f-9abb-87cdf688d359" providerId="ADAL" clId="{00F1EC9D-6D32-654D-99BD-5661D9D767C3}" dt="2024-11-27T11:54:37.510" v="3166" actId="21"/>
          <ac:picMkLst>
            <pc:docMk/>
            <pc:sldMk cId="161941224" sldId="297"/>
            <ac:picMk id="14" creationId="{7EF8845C-8C73-090C-A8D3-48365408B3A0}"/>
          </ac:picMkLst>
        </pc:picChg>
        <pc:picChg chg="add del mod">
          <ac:chgData name="Hugo Veríssimo" userId="079fa3d8-586c-464f-9abb-87cdf688d359" providerId="ADAL" clId="{00F1EC9D-6D32-654D-99BD-5661D9D767C3}" dt="2024-11-27T11:54:37.510" v="3166" actId="21"/>
          <ac:picMkLst>
            <pc:docMk/>
            <pc:sldMk cId="161941224" sldId="297"/>
            <ac:picMk id="15" creationId="{F7927A71-6A19-0750-83E4-25EA73EE0009}"/>
          </ac:picMkLst>
        </pc:picChg>
      </pc:sldChg>
      <pc:sldChg chg="addSp delSp modSp new del mod">
        <pc:chgData name="Hugo Veríssimo" userId="079fa3d8-586c-464f-9abb-87cdf688d359" providerId="ADAL" clId="{00F1EC9D-6D32-654D-99BD-5661D9D767C3}" dt="2024-11-27T11:54:40.919" v="3169" actId="680"/>
        <pc:sldMkLst>
          <pc:docMk/>
          <pc:sldMk cId="1357221182" sldId="298"/>
        </pc:sldMkLst>
        <pc:spChg chg="mod">
          <ac:chgData name="Hugo Veríssimo" userId="079fa3d8-586c-464f-9abb-87cdf688d359" providerId="ADAL" clId="{00F1EC9D-6D32-654D-99BD-5661D9D767C3}" dt="2024-11-27T11:54:40.443" v="3168" actId="1076"/>
          <ac:spMkLst>
            <pc:docMk/>
            <pc:sldMk cId="1357221182" sldId="298"/>
            <ac:spMk id="2" creationId="{19F7BF1A-451B-661E-3D7E-56AD14360230}"/>
          </ac:spMkLst>
        </pc:spChg>
        <pc:spChg chg="add del">
          <ac:chgData name="Hugo Veríssimo" userId="079fa3d8-586c-464f-9abb-87cdf688d359" providerId="ADAL" clId="{00F1EC9D-6D32-654D-99BD-5661D9D767C3}" dt="2024-11-27T11:54:39.966" v="3167" actId="478"/>
          <ac:spMkLst>
            <pc:docMk/>
            <pc:sldMk cId="1357221182" sldId="298"/>
            <ac:spMk id="3" creationId="{DC5C24DF-E49F-45CA-2BC9-234932C7C71A}"/>
          </ac:spMkLst>
        </pc:spChg>
        <pc:picChg chg="add mod modCrop">
          <ac:chgData name="Hugo Veríssimo" userId="079fa3d8-586c-464f-9abb-87cdf688d359" providerId="ADAL" clId="{00F1EC9D-6D32-654D-99BD-5661D9D767C3}" dt="2024-11-27T11:54:27.344" v="3153" actId="732"/>
          <ac:picMkLst>
            <pc:docMk/>
            <pc:sldMk cId="1357221182" sldId="298"/>
            <ac:picMk id="5" creationId="{C8DC557C-2C2F-0DA4-568F-21E17BD682EB}"/>
          </ac:picMkLst>
        </pc:picChg>
        <pc:picChg chg="add del mod modCrop">
          <ac:chgData name="Hugo Veríssimo" userId="079fa3d8-586c-464f-9abb-87cdf688d359" providerId="ADAL" clId="{00F1EC9D-6D32-654D-99BD-5661D9D767C3}" dt="2024-11-27T11:54:29.004" v="3159" actId="1076"/>
          <ac:picMkLst>
            <pc:docMk/>
            <pc:sldMk cId="1357221182" sldId="298"/>
            <ac:picMk id="6" creationId="{C2D13B1F-1F96-D857-88F9-9117198CBCFB}"/>
          </ac:picMkLst>
        </pc:picChg>
        <pc:picChg chg="add mod">
          <ac:chgData name="Hugo Veríssimo" userId="079fa3d8-586c-464f-9abb-87cdf688d359" providerId="ADAL" clId="{00F1EC9D-6D32-654D-99BD-5661D9D767C3}" dt="2024-11-27T11:54:29.390" v="3160" actId="1076"/>
          <ac:picMkLst>
            <pc:docMk/>
            <pc:sldMk cId="1357221182" sldId="298"/>
            <ac:picMk id="7" creationId="{A5ACBE0D-CBC6-2C0E-C3F9-1A0F31CFF240}"/>
          </ac:picMkLst>
        </pc:picChg>
        <pc:picChg chg="add mod">
          <ac:chgData name="Hugo Veríssimo" userId="079fa3d8-586c-464f-9abb-87cdf688d359" providerId="ADAL" clId="{00F1EC9D-6D32-654D-99BD-5661D9D767C3}" dt="2024-11-27T11:54:28.502" v="3157" actId="1076"/>
          <ac:picMkLst>
            <pc:docMk/>
            <pc:sldMk cId="1357221182" sldId="298"/>
            <ac:picMk id="8" creationId="{D95031AB-F54F-7D89-A099-61C23DB32127}"/>
          </ac:picMkLst>
        </pc:picChg>
        <pc:picChg chg="add del mod">
          <ac:chgData name="Hugo Veríssimo" userId="079fa3d8-586c-464f-9abb-87cdf688d359" providerId="ADAL" clId="{00F1EC9D-6D32-654D-99BD-5661D9D767C3}" dt="2024-11-27T11:54:35.607" v="3163" actId="478"/>
          <ac:picMkLst>
            <pc:docMk/>
            <pc:sldMk cId="1357221182" sldId="298"/>
            <ac:picMk id="9" creationId="{05FB1538-8AD2-9418-F162-77ABB8E2E100}"/>
          </ac:picMkLst>
        </pc:picChg>
      </pc:sldChg>
      <pc:sldChg chg="addSp delSp modSp add mod">
        <pc:chgData name="Hugo Veríssimo" userId="079fa3d8-586c-464f-9abb-87cdf688d359" providerId="ADAL" clId="{00F1EC9D-6D32-654D-99BD-5661D9D767C3}" dt="2024-11-27T11:58:44.107" v="3318"/>
        <pc:sldMkLst>
          <pc:docMk/>
          <pc:sldMk cId="2623382859" sldId="298"/>
        </pc:sldMkLst>
        <pc:spChg chg="add mod">
          <ac:chgData name="Hugo Veríssimo" userId="079fa3d8-586c-464f-9abb-87cdf688d359" providerId="ADAL" clId="{00F1EC9D-6D32-654D-99BD-5661D9D767C3}" dt="2024-11-27T11:58:44.107" v="3318"/>
          <ac:spMkLst>
            <pc:docMk/>
            <pc:sldMk cId="2623382859" sldId="298"/>
            <ac:spMk id="9" creationId="{E6BF7EF9-38CD-3B0C-9A3C-43ED83163CEF}"/>
          </ac:spMkLst>
        </pc:spChg>
        <pc:picChg chg="add mod">
          <ac:chgData name="Hugo Veríssimo" userId="079fa3d8-586c-464f-9abb-87cdf688d359" providerId="ADAL" clId="{00F1EC9D-6D32-654D-99BD-5661D9D767C3}" dt="2024-11-27T11:57:58.407" v="3291" actId="167"/>
          <ac:picMkLst>
            <pc:docMk/>
            <pc:sldMk cId="2623382859" sldId="298"/>
            <ac:picMk id="3" creationId="{72A8E780-E07C-32A2-2756-015A81CE6FC5}"/>
          </ac:picMkLst>
        </pc:picChg>
        <pc:picChg chg="del mod modCrop">
          <ac:chgData name="Hugo Veríssimo" userId="079fa3d8-586c-464f-9abb-87cdf688d359" providerId="ADAL" clId="{00F1EC9D-6D32-654D-99BD-5661D9D767C3}" dt="2024-11-27T11:58:17.820" v="3317" actId="478"/>
          <ac:picMkLst>
            <pc:docMk/>
            <pc:sldMk cId="2623382859" sldId="298"/>
            <ac:picMk id="5" creationId="{CA2D3FDD-D16F-DCDC-0EB0-64AF5B8BAAC8}"/>
          </ac:picMkLst>
        </pc:picChg>
        <pc:picChg chg="mod modCrop">
          <ac:chgData name="Hugo Veríssimo" userId="079fa3d8-586c-464f-9abb-87cdf688d359" providerId="ADAL" clId="{00F1EC9D-6D32-654D-99BD-5661D9D767C3}" dt="2024-11-27T11:58:17.023" v="3316" actId="167"/>
          <ac:picMkLst>
            <pc:docMk/>
            <pc:sldMk cId="2623382859" sldId="298"/>
            <ac:picMk id="6" creationId="{0347FDE6-2837-5119-7B42-7DD873E25365}"/>
          </ac:picMkLst>
        </pc:picChg>
        <pc:picChg chg="mod">
          <ac:chgData name="Hugo Veríssimo" userId="079fa3d8-586c-464f-9abb-87cdf688d359" providerId="ADAL" clId="{00F1EC9D-6D32-654D-99BD-5661D9D767C3}" dt="2024-11-27T11:55:58.955" v="3218" actId="1076"/>
          <ac:picMkLst>
            <pc:docMk/>
            <pc:sldMk cId="2623382859" sldId="298"/>
            <ac:picMk id="7" creationId="{CF4C06AC-E84A-77D5-F4A9-2B09DC9C479D}"/>
          </ac:picMkLst>
        </pc:picChg>
        <pc:picChg chg="mod">
          <ac:chgData name="Hugo Veríssimo" userId="079fa3d8-586c-464f-9abb-87cdf688d359" providerId="ADAL" clId="{00F1EC9D-6D32-654D-99BD-5661D9D767C3}" dt="2024-11-27T11:56:01.171" v="3219" actId="1076"/>
          <ac:picMkLst>
            <pc:docMk/>
            <pc:sldMk cId="2623382859" sldId="298"/>
            <ac:picMk id="8" creationId="{1AE7E996-4B32-0C40-036A-71B557B325F9}"/>
          </ac:picMkLst>
        </pc:picChg>
      </pc:sldChg>
    </pc:docChg>
  </pc:docChgLst>
  <pc:docChgLst>
    <pc:chgData name="Guest User" userId="S::urn:spo:anon#984e009fd288a7ef238ee30980854d344bb96dd3e8dfb4b1e1ca1537fe56bcc7::" providerId="AD" clId="Web-{9D60803A-2A20-2646-1011-D9665805641B}"/>
    <pc:docChg chg="modSld">
      <pc:chgData name="Guest User" userId="S::urn:spo:anon#984e009fd288a7ef238ee30980854d344bb96dd3e8dfb4b1e1ca1537fe56bcc7::" providerId="AD" clId="Web-{9D60803A-2A20-2646-1011-D9665805641B}" dt="2024-11-26T15:11:27.454" v="0" actId="1076"/>
      <pc:docMkLst>
        <pc:docMk/>
      </pc:docMkLst>
      <pc:sldChg chg="modSp">
        <pc:chgData name="Guest User" userId="S::urn:spo:anon#984e009fd288a7ef238ee30980854d344bb96dd3e8dfb4b1e1ca1537fe56bcc7::" providerId="AD" clId="Web-{9D60803A-2A20-2646-1011-D9665805641B}" dt="2024-11-26T15:11:27.454" v="0" actId="1076"/>
        <pc:sldMkLst>
          <pc:docMk/>
          <pc:sldMk cId="18658063" sldId="258"/>
        </pc:sldMkLst>
        <pc:picChg chg="mod">
          <ac:chgData name="Guest User" userId="S::urn:spo:anon#984e009fd288a7ef238ee30980854d344bb96dd3e8dfb4b1e1ca1537fe56bcc7::" providerId="AD" clId="Web-{9D60803A-2A20-2646-1011-D9665805641B}" dt="2024-11-26T15:11:27.454" v="0" actId="1076"/>
          <ac:picMkLst>
            <pc:docMk/>
            <pc:sldMk cId="18658063" sldId="258"/>
            <ac:picMk id="5" creationId="{EDCE2B70-7B67-08DD-5A61-AF93250E2731}"/>
          </ac:picMkLst>
        </pc:picChg>
      </pc:sldChg>
    </pc:docChg>
  </pc:docChgLst>
  <pc:docChgLst>
    <pc:chgData name="Joao P. Cardoso" userId="e7772b95-e39b-4b89-9bd0-3d00d0ff9dcb" providerId="ADAL" clId="{78D4E66A-5FD4-484A-B330-0BCC7248C322}"/>
    <pc:docChg chg="modSld">
      <pc:chgData name="Joao P. Cardoso" userId="e7772b95-e39b-4b89-9bd0-3d00d0ff9dcb" providerId="ADAL" clId="{78D4E66A-5FD4-484A-B330-0BCC7248C322}" dt="2024-11-26T17:23:21.381" v="19" actId="6549"/>
      <pc:docMkLst>
        <pc:docMk/>
      </pc:docMkLst>
      <pc:sldChg chg="modSp mod">
        <pc:chgData name="Joao P. Cardoso" userId="e7772b95-e39b-4b89-9bd0-3d00d0ff9dcb" providerId="ADAL" clId="{78D4E66A-5FD4-484A-B330-0BCC7248C322}" dt="2024-11-26T17:23:21.381" v="19" actId="6549"/>
        <pc:sldMkLst>
          <pc:docMk/>
          <pc:sldMk cId="3036494089" sldId="256"/>
        </pc:sldMkLst>
        <pc:spChg chg="mod">
          <ac:chgData name="Joao P. Cardoso" userId="e7772b95-e39b-4b89-9bd0-3d00d0ff9dcb" providerId="ADAL" clId="{78D4E66A-5FD4-484A-B330-0BCC7248C322}" dt="2024-11-26T17:23:21.381" v="19" actId="6549"/>
          <ac:spMkLst>
            <pc:docMk/>
            <pc:sldMk cId="3036494089" sldId="256"/>
            <ac:spMk id="2" creationId="{68710E7F-5ECD-B9E5-9D03-F6208CF65B7E}"/>
          </ac:spMkLst>
        </pc:spChg>
        <pc:spChg chg="mod">
          <ac:chgData name="Joao P. Cardoso" userId="e7772b95-e39b-4b89-9bd0-3d00d0ff9dcb" providerId="ADAL" clId="{78D4E66A-5FD4-484A-B330-0BCC7248C322}" dt="2024-11-26T17:23:16.030" v="18" actId="20577"/>
          <ac:spMkLst>
            <pc:docMk/>
            <pc:sldMk cId="3036494089" sldId="256"/>
            <ac:spMk id="3" creationId="{A16D4091-5284-9296-3D26-FFD8C947734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7D239-A5FD-4E7B-A7F7-7EFF2687CE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9E2986-130A-462A-9770-3322A5688335}">
      <dgm:prSet/>
      <dgm:spPr/>
      <dgm:t>
        <a:bodyPr/>
        <a:lstStyle/>
        <a:p>
          <a:r>
            <a:rPr lang="en-US"/>
            <a:t>Project Overview</a:t>
          </a:r>
        </a:p>
      </dgm:t>
    </dgm:pt>
    <dgm:pt modelId="{E3D2CA6C-99EC-485B-BF3B-9F331D25B03C}" type="parTrans" cxnId="{66ADDB47-CC70-4614-A50C-B66321EA5F8E}">
      <dgm:prSet/>
      <dgm:spPr/>
      <dgm:t>
        <a:bodyPr/>
        <a:lstStyle/>
        <a:p>
          <a:endParaRPr lang="en-US"/>
        </a:p>
      </dgm:t>
    </dgm:pt>
    <dgm:pt modelId="{7FF6622F-4D12-4E18-B2D6-BE3D7062F2F3}" type="sibTrans" cxnId="{66ADDB47-CC70-4614-A50C-B66321EA5F8E}">
      <dgm:prSet/>
      <dgm:spPr/>
      <dgm:t>
        <a:bodyPr/>
        <a:lstStyle/>
        <a:p>
          <a:endParaRPr lang="en-US"/>
        </a:p>
      </dgm:t>
    </dgm:pt>
    <dgm:pt modelId="{0D9C3726-6B93-4C1E-82A4-12DBB1D7C3ED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3FB83B0D-5598-4A1C-846F-AD5F84DA1ACE}" type="parTrans" cxnId="{811E7AFB-094F-4F86-9546-7957E08BFF61}">
      <dgm:prSet/>
      <dgm:spPr/>
      <dgm:t>
        <a:bodyPr/>
        <a:lstStyle/>
        <a:p>
          <a:endParaRPr lang="en-US"/>
        </a:p>
      </dgm:t>
    </dgm:pt>
    <dgm:pt modelId="{45461C0F-1AE5-4819-83C1-A5CBA33FDA69}" type="sibTrans" cxnId="{811E7AFB-094F-4F86-9546-7957E08BFF61}">
      <dgm:prSet/>
      <dgm:spPr/>
      <dgm:t>
        <a:bodyPr/>
        <a:lstStyle/>
        <a:p>
          <a:endParaRPr lang="en-US"/>
        </a:p>
      </dgm:t>
    </dgm:pt>
    <dgm:pt modelId="{F97DC43A-0756-4810-B8F9-5B1B9A44361F}">
      <dgm:prSet/>
      <dgm:spPr/>
      <dgm:t>
        <a:bodyPr/>
        <a:lstStyle/>
        <a:p>
          <a:r>
            <a:rPr lang="en-US"/>
            <a:t>Machine Learning models</a:t>
          </a:r>
        </a:p>
      </dgm:t>
    </dgm:pt>
    <dgm:pt modelId="{EA02072E-9A61-4CA5-A533-C5D95198DADF}" type="parTrans" cxnId="{2CBEA89F-3A0D-444B-BD63-F74D1ED716D8}">
      <dgm:prSet/>
      <dgm:spPr/>
      <dgm:t>
        <a:bodyPr/>
        <a:lstStyle/>
        <a:p>
          <a:endParaRPr lang="en-US"/>
        </a:p>
      </dgm:t>
    </dgm:pt>
    <dgm:pt modelId="{3BC1FC5D-2B46-441D-BA86-89A32B951319}" type="sibTrans" cxnId="{2CBEA89F-3A0D-444B-BD63-F74D1ED716D8}">
      <dgm:prSet/>
      <dgm:spPr/>
      <dgm:t>
        <a:bodyPr/>
        <a:lstStyle/>
        <a:p>
          <a:endParaRPr lang="en-US"/>
        </a:p>
      </dgm:t>
    </dgm:pt>
    <dgm:pt modelId="{2A49C990-DF64-4385-8B1F-AA150A266E4B}">
      <dgm:prSet/>
      <dgm:spPr/>
      <dgm:t>
        <a:bodyPr/>
        <a:lstStyle/>
        <a:p>
          <a:r>
            <a:rPr lang="en-US"/>
            <a:t>Results </a:t>
          </a:r>
        </a:p>
      </dgm:t>
    </dgm:pt>
    <dgm:pt modelId="{1CEB4CCD-B87C-4F71-9C33-C66D169EA279}" type="parTrans" cxnId="{61B5DA6E-A364-45F4-809C-A6A53352CE2A}">
      <dgm:prSet/>
      <dgm:spPr/>
      <dgm:t>
        <a:bodyPr/>
        <a:lstStyle/>
        <a:p>
          <a:endParaRPr lang="en-US"/>
        </a:p>
      </dgm:t>
    </dgm:pt>
    <dgm:pt modelId="{6BE25A1C-CCFE-4071-B5F2-45EAF8D133E3}" type="sibTrans" cxnId="{61B5DA6E-A364-45F4-809C-A6A53352CE2A}">
      <dgm:prSet/>
      <dgm:spPr/>
      <dgm:t>
        <a:bodyPr/>
        <a:lstStyle/>
        <a:p>
          <a:endParaRPr lang="en-US"/>
        </a:p>
      </dgm:t>
    </dgm:pt>
    <dgm:pt modelId="{5D383D50-CCE0-455F-BFD4-41D50985B3F7}">
      <dgm:prSet/>
      <dgm:spPr/>
      <dgm:t>
        <a:bodyPr/>
        <a:lstStyle/>
        <a:p>
          <a:r>
            <a:rPr lang="en-US"/>
            <a:t>Conclusions</a:t>
          </a:r>
        </a:p>
      </dgm:t>
    </dgm:pt>
    <dgm:pt modelId="{6E69C222-5A1E-4EDA-AC8B-8FEAE9CE8195}" type="parTrans" cxnId="{2A1817A5-1F2C-4589-9D5F-FAD14CE37838}">
      <dgm:prSet/>
      <dgm:spPr/>
      <dgm:t>
        <a:bodyPr/>
        <a:lstStyle/>
        <a:p>
          <a:endParaRPr lang="en-US"/>
        </a:p>
      </dgm:t>
    </dgm:pt>
    <dgm:pt modelId="{6484B251-F990-4E96-9DA0-41811F8C708C}" type="sibTrans" cxnId="{2A1817A5-1F2C-4589-9D5F-FAD14CE37838}">
      <dgm:prSet/>
      <dgm:spPr/>
      <dgm:t>
        <a:bodyPr/>
        <a:lstStyle/>
        <a:p>
          <a:endParaRPr lang="en-US"/>
        </a:p>
      </dgm:t>
    </dgm:pt>
    <dgm:pt modelId="{EBB4E0FA-409D-45AF-9B2F-E62AB78104A3}" type="pres">
      <dgm:prSet presAssocID="{8B57D239-A5FD-4E7B-A7F7-7EFF2687CEEA}" presName="root" presStyleCnt="0">
        <dgm:presLayoutVars>
          <dgm:dir/>
          <dgm:resizeHandles val="exact"/>
        </dgm:presLayoutVars>
      </dgm:prSet>
      <dgm:spPr/>
    </dgm:pt>
    <dgm:pt modelId="{2C51A218-06F4-4FAA-971A-F2DE8AFDF283}" type="pres">
      <dgm:prSet presAssocID="{399E2986-130A-462A-9770-3322A5688335}" presName="compNode" presStyleCnt="0"/>
      <dgm:spPr/>
    </dgm:pt>
    <dgm:pt modelId="{01F72AC4-AB9D-4BA5-98C7-DBA78C159CCE}" type="pres">
      <dgm:prSet presAssocID="{399E2986-130A-462A-9770-3322A5688335}" presName="bgRect" presStyleLbl="bgShp" presStyleIdx="0" presStyleCnt="5"/>
      <dgm:spPr/>
    </dgm:pt>
    <dgm:pt modelId="{1009EE74-34B6-483A-84C7-3B6504C67646}" type="pres">
      <dgm:prSet presAssocID="{399E2986-130A-462A-9770-3322A568833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C5ECE947-75D7-45A9-8E8F-E62D3936AC7A}" type="pres">
      <dgm:prSet presAssocID="{399E2986-130A-462A-9770-3322A5688335}" presName="spaceRect" presStyleCnt="0"/>
      <dgm:spPr/>
    </dgm:pt>
    <dgm:pt modelId="{12F0B3CA-81C4-40AA-8A17-EC466F3016CF}" type="pres">
      <dgm:prSet presAssocID="{399E2986-130A-462A-9770-3322A5688335}" presName="parTx" presStyleLbl="revTx" presStyleIdx="0" presStyleCnt="5">
        <dgm:presLayoutVars>
          <dgm:chMax val="0"/>
          <dgm:chPref val="0"/>
        </dgm:presLayoutVars>
      </dgm:prSet>
      <dgm:spPr/>
    </dgm:pt>
    <dgm:pt modelId="{731D2122-8B54-421F-AA4E-AC7D7EB97774}" type="pres">
      <dgm:prSet presAssocID="{7FF6622F-4D12-4E18-B2D6-BE3D7062F2F3}" presName="sibTrans" presStyleCnt="0"/>
      <dgm:spPr/>
    </dgm:pt>
    <dgm:pt modelId="{879467F4-0304-4731-878E-4019E6E75077}" type="pres">
      <dgm:prSet presAssocID="{0D9C3726-6B93-4C1E-82A4-12DBB1D7C3ED}" presName="compNode" presStyleCnt="0"/>
      <dgm:spPr/>
    </dgm:pt>
    <dgm:pt modelId="{4BFA7ABB-EFA8-4EFC-855A-8ACA5BEAD784}" type="pres">
      <dgm:prSet presAssocID="{0D9C3726-6B93-4C1E-82A4-12DBB1D7C3ED}" presName="bgRect" presStyleLbl="bgShp" presStyleIdx="1" presStyleCnt="5"/>
      <dgm:spPr/>
    </dgm:pt>
    <dgm:pt modelId="{CD7E87A6-D3E7-4844-BF5A-ECE396D70F54}" type="pres">
      <dgm:prSet presAssocID="{0D9C3726-6B93-4C1E-82A4-12DBB1D7C3E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65A27418-DA4E-4ED2-9437-5665FDA28719}" type="pres">
      <dgm:prSet presAssocID="{0D9C3726-6B93-4C1E-82A4-12DBB1D7C3ED}" presName="spaceRect" presStyleCnt="0"/>
      <dgm:spPr/>
    </dgm:pt>
    <dgm:pt modelId="{1091F519-7F63-4764-879B-06D25DD0F180}" type="pres">
      <dgm:prSet presAssocID="{0D9C3726-6B93-4C1E-82A4-12DBB1D7C3ED}" presName="parTx" presStyleLbl="revTx" presStyleIdx="1" presStyleCnt="5">
        <dgm:presLayoutVars>
          <dgm:chMax val="0"/>
          <dgm:chPref val="0"/>
        </dgm:presLayoutVars>
      </dgm:prSet>
      <dgm:spPr/>
    </dgm:pt>
    <dgm:pt modelId="{77A1C001-6997-446A-B4A4-B55724115DEF}" type="pres">
      <dgm:prSet presAssocID="{45461C0F-1AE5-4819-83C1-A5CBA33FDA69}" presName="sibTrans" presStyleCnt="0"/>
      <dgm:spPr/>
    </dgm:pt>
    <dgm:pt modelId="{2DD60C4C-6518-480D-A0D6-EC41E51F3E89}" type="pres">
      <dgm:prSet presAssocID="{F97DC43A-0756-4810-B8F9-5B1B9A44361F}" presName="compNode" presStyleCnt="0"/>
      <dgm:spPr/>
    </dgm:pt>
    <dgm:pt modelId="{6933BF3C-1216-4C38-84AF-BB8243C39945}" type="pres">
      <dgm:prSet presAssocID="{F97DC43A-0756-4810-B8F9-5B1B9A44361F}" presName="bgRect" presStyleLbl="bgShp" presStyleIdx="2" presStyleCnt="5"/>
      <dgm:spPr/>
    </dgm:pt>
    <dgm:pt modelId="{057CADB0-741A-4D86-B1DE-F8A63F7D33F1}" type="pres">
      <dgm:prSet presAssocID="{F97DC43A-0756-4810-B8F9-5B1B9A4436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2C7FF4E7-44A3-4D05-857D-5D308D2B6E9C}" type="pres">
      <dgm:prSet presAssocID="{F97DC43A-0756-4810-B8F9-5B1B9A44361F}" presName="spaceRect" presStyleCnt="0"/>
      <dgm:spPr/>
    </dgm:pt>
    <dgm:pt modelId="{5E25B9E1-F41E-47AD-AF12-09A5BA2EC3F8}" type="pres">
      <dgm:prSet presAssocID="{F97DC43A-0756-4810-B8F9-5B1B9A44361F}" presName="parTx" presStyleLbl="revTx" presStyleIdx="2" presStyleCnt="5">
        <dgm:presLayoutVars>
          <dgm:chMax val="0"/>
          <dgm:chPref val="0"/>
        </dgm:presLayoutVars>
      </dgm:prSet>
      <dgm:spPr/>
    </dgm:pt>
    <dgm:pt modelId="{7952D4A0-AA33-4DB6-BF65-009F83857AC1}" type="pres">
      <dgm:prSet presAssocID="{3BC1FC5D-2B46-441D-BA86-89A32B951319}" presName="sibTrans" presStyleCnt="0"/>
      <dgm:spPr/>
    </dgm:pt>
    <dgm:pt modelId="{B4FE2B66-3C2F-438C-8CB4-199C4F58B6BF}" type="pres">
      <dgm:prSet presAssocID="{2A49C990-DF64-4385-8B1F-AA150A266E4B}" presName="compNode" presStyleCnt="0"/>
      <dgm:spPr/>
    </dgm:pt>
    <dgm:pt modelId="{82B18E29-68F1-4DC3-A279-A45E376D997B}" type="pres">
      <dgm:prSet presAssocID="{2A49C990-DF64-4385-8B1F-AA150A266E4B}" presName="bgRect" presStyleLbl="bgShp" presStyleIdx="3" presStyleCnt="5"/>
      <dgm:spPr/>
    </dgm:pt>
    <dgm:pt modelId="{D07FF9F6-8AA9-44E5-85A1-84044BE9195E}" type="pres">
      <dgm:prSet presAssocID="{2A49C990-DF64-4385-8B1F-AA150A266E4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4019986D-2654-41F9-8751-696A8480AB4D}" type="pres">
      <dgm:prSet presAssocID="{2A49C990-DF64-4385-8B1F-AA150A266E4B}" presName="spaceRect" presStyleCnt="0"/>
      <dgm:spPr/>
    </dgm:pt>
    <dgm:pt modelId="{D8CBD838-C00D-49E1-B1A8-E4F48076A36B}" type="pres">
      <dgm:prSet presAssocID="{2A49C990-DF64-4385-8B1F-AA150A266E4B}" presName="parTx" presStyleLbl="revTx" presStyleIdx="3" presStyleCnt="5">
        <dgm:presLayoutVars>
          <dgm:chMax val="0"/>
          <dgm:chPref val="0"/>
        </dgm:presLayoutVars>
      </dgm:prSet>
      <dgm:spPr/>
    </dgm:pt>
    <dgm:pt modelId="{9BB977CD-A91D-44F0-A9A8-B842ADA1B6ED}" type="pres">
      <dgm:prSet presAssocID="{6BE25A1C-CCFE-4071-B5F2-45EAF8D133E3}" presName="sibTrans" presStyleCnt="0"/>
      <dgm:spPr/>
    </dgm:pt>
    <dgm:pt modelId="{FA208F3B-1054-4817-ACB2-E13C8C566FAE}" type="pres">
      <dgm:prSet presAssocID="{5D383D50-CCE0-455F-BFD4-41D50985B3F7}" presName="compNode" presStyleCnt="0"/>
      <dgm:spPr/>
    </dgm:pt>
    <dgm:pt modelId="{4DD9EE7B-7615-4370-8EF4-29DA3DB4BEA8}" type="pres">
      <dgm:prSet presAssocID="{5D383D50-CCE0-455F-BFD4-41D50985B3F7}" presName="bgRect" presStyleLbl="bgShp" presStyleIdx="4" presStyleCnt="5"/>
      <dgm:spPr/>
    </dgm:pt>
    <dgm:pt modelId="{A66221C7-31C5-4498-BBBD-C0D550F4814D}" type="pres">
      <dgm:prSet presAssocID="{5D383D50-CCE0-455F-BFD4-41D50985B3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39D44B3F-99F0-42C7-A3D4-A75DD7E07115}" type="pres">
      <dgm:prSet presAssocID="{5D383D50-CCE0-455F-BFD4-41D50985B3F7}" presName="spaceRect" presStyleCnt="0"/>
      <dgm:spPr/>
    </dgm:pt>
    <dgm:pt modelId="{EE03950C-99FE-4F91-8AC2-C4F32A86B2A5}" type="pres">
      <dgm:prSet presAssocID="{5D383D50-CCE0-455F-BFD4-41D50985B3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4D91C1D-88DB-4C99-A40F-CFC6B54506A6}" type="presOf" srcId="{5D383D50-CCE0-455F-BFD4-41D50985B3F7}" destId="{EE03950C-99FE-4F91-8AC2-C4F32A86B2A5}" srcOrd="0" destOrd="0" presId="urn:microsoft.com/office/officeart/2018/2/layout/IconVerticalSolidList"/>
    <dgm:cxn modelId="{354FE126-A18C-4F52-BB2B-19772D0391CD}" type="presOf" srcId="{2A49C990-DF64-4385-8B1F-AA150A266E4B}" destId="{D8CBD838-C00D-49E1-B1A8-E4F48076A36B}" srcOrd="0" destOrd="0" presId="urn:microsoft.com/office/officeart/2018/2/layout/IconVerticalSolidList"/>
    <dgm:cxn modelId="{3A174E3B-3CC8-4475-A0CF-9FE821F26D55}" type="presOf" srcId="{399E2986-130A-462A-9770-3322A5688335}" destId="{12F0B3CA-81C4-40AA-8A17-EC466F3016CF}" srcOrd="0" destOrd="0" presId="urn:microsoft.com/office/officeart/2018/2/layout/IconVerticalSolidList"/>
    <dgm:cxn modelId="{66ADDB47-CC70-4614-A50C-B66321EA5F8E}" srcId="{8B57D239-A5FD-4E7B-A7F7-7EFF2687CEEA}" destId="{399E2986-130A-462A-9770-3322A5688335}" srcOrd="0" destOrd="0" parTransId="{E3D2CA6C-99EC-485B-BF3B-9F331D25B03C}" sibTransId="{7FF6622F-4D12-4E18-B2D6-BE3D7062F2F3}"/>
    <dgm:cxn modelId="{61B5DA6E-A364-45F4-809C-A6A53352CE2A}" srcId="{8B57D239-A5FD-4E7B-A7F7-7EFF2687CEEA}" destId="{2A49C990-DF64-4385-8B1F-AA150A266E4B}" srcOrd="3" destOrd="0" parTransId="{1CEB4CCD-B87C-4F71-9C33-C66D169EA279}" sibTransId="{6BE25A1C-CCFE-4071-B5F2-45EAF8D133E3}"/>
    <dgm:cxn modelId="{B60FF29E-C2E8-4925-A683-0B343D9010DB}" type="presOf" srcId="{F97DC43A-0756-4810-B8F9-5B1B9A44361F}" destId="{5E25B9E1-F41E-47AD-AF12-09A5BA2EC3F8}" srcOrd="0" destOrd="0" presId="urn:microsoft.com/office/officeart/2018/2/layout/IconVerticalSolidList"/>
    <dgm:cxn modelId="{2CBEA89F-3A0D-444B-BD63-F74D1ED716D8}" srcId="{8B57D239-A5FD-4E7B-A7F7-7EFF2687CEEA}" destId="{F97DC43A-0756-4810-B8F9-5B1B9A44361F}" srcOrd="2" destOrd="0" parTransId="{EA02072E-9A61-4CA5-A533-C5D95198DADF}" sibTransId="{3BC1FC5D-2B46-441D-BA86-89A32B951319}"/>
    <dgm:cxn modelId="{2A1817A5-1F2C-4589-9D5F-FAD14CE37838}" srcId="{8B57D239-A5FD-4E7B-A7F7-7EFF2687CEEA}" destId="{5D383D50-CCE0-455F-BFD4-41D50985B3F7}" srcOrd="4" destOrd="0" parTransId="{6E69C222-5A1E-4EDA-AC8B-8FEAE9CE8195}" sibTransId="{6484B251-F990-4E96-9DA0-41811F8C708C}"/>
    <dgm:cxn modelId="{E1A459AB-2DEF-4102-9498-29B7DBCB464E}" type="presOf" srcId="{8B57D239-A5FD-4E7B-A7F7-7EFF2687CEEA}" destId="{EBB4E0FA-409D-45AF-9B2F-E62AB78104A3}" srcOrd="0" destOrd="0" presId="urn:microsoft.com/office/officeart/2018/2/layout/IconVerticalSolidList"/>
    <dgm:cxn modelId="{F944B3F4-8079-4741-8ACD-F95BA110695D}" type="presOf" srcId="{0D9C3726-6B93-4C1E-82A4-12DBB1D7C3ED}" destId="{1091F519-7F63-4764-879B-06D25DD0F180}" srcOrd="0" destOrd="0" presId="urn:microsoft.com/office/officeart/2018/2/layout/IconVerticalSolidList"/>
    <dgm:cxn modelId="{811E7AFB-094F-4F86-9546-7957E08BFF61}" srcId="{8B57D239-A5FD-4E7B-A7F7-7EFF2687CEEA}" destId="{0D9C3726-6B93-4C1E-82A4-12DBB1D7C3ED}" srcOrd="1" destOrd="0" parTransId="{3FB83B0D-5598-4A1C-846F-AD5F84DA1ACE}" sibTransId="{45461C0F-1AE5-4819-83C1-A5CBA33FDA69}"/>
    <dgm:cxn modelId="{F4DD52D6-6A2F-483B-A709-6F8F2F014858}" type="presParOf" srcId="{EBB4E0FA-409D-45AF-9B2F-E62AB78104A3}" destId="{2C51A218-06F4-4FAA-971A-F2DE8AFDF283}" srcOrd="0" destOrd="0" presId="urn:microsoft.com/office/officeart/2018/2/layout/IconVerticalSolidList"/>
    <dgm:cxn modelId="{B1335D24-0252-493B-A7DD-90C7DB7EE26D}" type="presParOf" srcId="{2C51A218-06F4-4FAA-971A-F2DE8AFDF283}" destId="{01F72AC4-AB9D-4BA5-98C7-DBA78C159CCE}" srcOrd="0" destOrd="0" presId="urn:microsoft.com/office/officeart/2018/2/layout/IconVerticalSolidList"/>
    <dgm:cxn modelId="{05C0660A-3D49-480D-A118-430CF1A63475}" type="presParOf" srcId="{2C51A218-06F4-4FAA-971A-F2DE8AFDF283}" destId="{1009EE74-34B6-483A-84C7-3B6504C67646}" srcOrd="1" destOrd="0" presId="urn:microsoft.com/office/officeart/2018/2/layout/IconVerticalSolidList"/>
    <dgm:cxn modelId="{C96AF5EB-BACA-4459-9F19-E45A6E98BAF1}" type="presParOf" srcId="{2C51A218-06F4-4FAA-971A-F2DE8AFDF283}" destId="{C5ECE947-75D7-45A9-8E8F-E62D3936AC7A}" srcOrd="2" destOrd="0" presId="urn:microsoft.com/office/officeart/2018/2/layout/IconVerticalSolidList"/>
    <dgm:cxn modelId="{5CEBE0D6-B475-438B-BF48-C191BC7FE9CC}" type="presParOf" srcId="{2C51A218-06F4-4FAA-971A-F2DE8AFDF283}" destId="{12F0B3CA-81C4-40AA-8A17-EC466F3016CF}" srcOrd="3" destOrd="0" presId="urn:microsoft.com/office/officeart/2018/2/layout/IconVerticalSolidList"/>
    <dgm:cxn modelId="{CBF246E5-8AEF-495D-A4ED-B313237669CC}" type="presParOf" srcId="{EBB4E0FA-409D-45AF-9B2F-E62AB78104A3}" destId="{731D2122-8B54-421F-AA4E-AC7D7EB97774}" srcOrd="1" destOrd="0" presId="urn:microsoft.com/office/officeart/2018/2/layout/IconVerticalSolidList"/>
    <dgm:cxn modelId="{699377D6-7953-4541-931D-1A59E8172A22}" type="presParOf" srcId="{EBB4E0FA-409D-45AF-9B2F-E62AB78104A3}" destId="{879467F4-0304-4731-878E-4019E6E75077}" srcOrd="2" destOrd="0" presId="urn:microsoft.com/office/officeart/2018/2/layout/IconVerticalSolidList"/>
    <dgm:cxn modelId="{D71ADB23-0653-46ED-AB1E-628887FDB8BD}" type="presParOf" srcId="{879467F4-0304-4731-878E-4019E6E75077}" destId="{4BFA7ABB-EFA8-4EFC-855A-8ACA5BEAD784}" srcOrd="0" destOrd="0" presId="urn:microsoft.com/office/officeart/2018/2/layout/IconVerticalSolidList"/>
    <dgm:cxn modelId="{034B2C22-DBD6-4889-9574-F381E3F7AD2B}" type="presParOf" srcId="{879467F4-0304-4731-878E-4019E6E75077}" destId="{CD7E87A6-D3E7-4844-BF5A-ECE396D70F54}" srcOrd="1" destOrd="0" presId="urn:microsoft.com/office/officeart/2018/2/layout/IconVerticalSolidList"/>
    <dgm:cxn modelId="{07B64173-7F85-4C65-AEE7-4C4AF45F863A}" type="presParOf" srcId="{879467F4-0304-4731-878E-4019E6E75077}" destId="{65A27418-DA4E-4ED2-9437-5665FDA28719}" srcOrd="2" destOrd="0" presId="urn:microsoft.com/office/officeart/2018/2/layout/IconVerticalSolidList"/>
    <dgm:cxn modelId="{08172538-FD1A-4296-861F-D61031DA3771}" type="presParOf" srcId="{879467F4-0304-4731-878E-4019E6E75077}" destId="{1091F519-7F63-4764-879B-06D25DD0F180}" srcOrd="3" destOrd="0" presId="urn:microsoft.com/office/officeart/2018/2/layout/IconVerticalSolidList"/>
    <dgm:cxn modelId="{39300C40-B842-4E46-AFFC-65F8450F87DB}" type="presParOf" srcId="{EBB4E0FA-409D-45AF-9B2F-E62AB78104A3}" destId="{77A1C001-6997-446A-B4A4-B55724115DEF}" srcOrd="3" destOrd="0" presId="urn:microsoft.com/office/officeart/2018/2/layout/IconVerticalSolidList"/>
    <dgm:cxn modelId="{126D86E5-0450-4E98-96D1-17491FC6CAFD}" type="presParOf" srcId="{EBB4E0FA-409D-45AF-9B2F-E62AB78104A3}" destId="{2DD60C4C-6518-480D-A0D6-EC41E51F3E89}" srcOrd="4" destOrd="0" presId="urn:microsoft.com/office/officeart/2018/2/layout/IconVerticalSolidList"/>
    <dgm:cxn modelId="{1560B36A-D02A-4752-8112-A3259046A39A}" type="presParOf" srcId="{2DD60C4C-6518-480D-A0D6-EC41E51F3E89}" destId="{6933BF3C-1216-4C38-84AF-BB8243C39945}" srcOrd="0" destOrd="0" presId="urn:microsoft.com/office/officeart/2018/2/layout/IconVerticalSolidList"/>
    <dgm:cxn modelId="{33A1CF29-9954-4542-886F-795089A20310}" type="presParOf" srcId="{2DD60C4C-6518-480D-A0D6-EC41E51F3E89}" destId="{057CADB0-741A-4D86-B1DE-F8A63F7D33F1}" srcOrd="1" destOrd="0" presId="urn:microsoft.com/office/officeart/2018/2/layout/IconVerticalSolidList"/>
    <dgm:cxn modelId="{5421D67B-A323-4810-B322-3B9D50414934}" type="presParOf" srcId="{2DD60C4C-6518-480D-A0D6-EC41E51F3E89}" destId="{2C7FF4E7-44A3-4D05-857D-5D308D2B6E9C}" srcOrd="2" destOrd="0" presId="urn:microsoft.com/office/officeart/2018/2/layout/IconVerticalSolidList"/>
    <dgm:cxn modelId="{97414DF6-FA65-4641-9771-B23CF30CF1A6}" type="presParOf" srcId="{2DD60C4C-6518-480D-A0D6-EC41E51F3E89}" destId="{5E25B9E1-F41E-47AD-AF12-09A5BA2EC3F8}" srcOrd="3" destOrd="0" presId="urn:microsoft.com/office/officeart/2018/2/layout/IconVerticalSolidList"/>
    <dgm:cxn modelId="{05F6F0EA-C548-40AC-8C28-E5800C244FBA}" type="presParOf" srcId="{EBB4E0FA-409D-45AF-9B2F-E62AB78104A3}" destId="{7952D4A0-AA33-4DB6-BF65-009F83857AC1}" srcOrd="5" destOrd="0" presId="urn:microsoft.com/office/officeart/2018/2/layout/IconVerticalSolidList"/>
    <dgm:cxn modelId="{1793ADD5-970A-4F16-A282-6D8F46122CAB}" type="presParOf" srcId="{EBB4E0FA-409D-45AF-9B2F-E62AB78104A3}" destId="{B4FE2B66-3C2F-438C-8CB4-199C4F58B6BF}" srcOrd="6" destOrd="0" presId="urn:microsoft.com/office/officeart/2018/2/layout/IconVerticalSolidList"/>
    <dgm:cxn modelId="{36FB9F77-59DC-463C-8409-F626749F42C6}" type="presParOf" srcId="{B4FE2B66-3C2F-438C-8CB4-199C4F58B6BF}" destId="{82B18E29-68F1-4DC3-A279-A45E376D997B}" srcOrd="0" destOrd="0" presId="urn:microsoft.com/office/officeart/2018/2/layout/IconVerticalSolidList"/>
    <dgm:cxn modelId="{CD8DAB5B-5764-45AB-B4CD-4F546556DB96}" type="presParOf" srcId="{B4FE2B66-3C2F-438C-8CB4-199C4F58B6BF}" destId="{D07FF9F6-8AA9-44E5-85A1-84044BE9195E}" srcOrd="1" destOrd="0" presId="urn:microsoft.com/office/officeart/2018/2/layout/IconVerticalSolidList"/>
    <dgm:cxn modelId="{2CBE604B-4BA4-4B3C-9A38-0A4741EBA615}" type="presParOf" srcId="{B4FE2B66-3C2F-438C-8CB4-199C4F58B6BF}" destId="{4019986D-2654-41F9-8751-696A8480AB4D}" srcOrd="2" destOrd="0" presId="urn:microsoft.com/office/officeart/2018/2/layout/IconVerticalSolidList"/>
    <dgm:cxn modelId="{2690C732-1616-4019-A43C-7363B3B0E5E1}" type="presParOf" srcId="{B4FE2B66-3C2F-438C-8CB4-199C4F58B6BF}" destId="{D8CBD838-C00D-49E1-B1A8-E4F48076A36B}" srcOrd="3" destOrd="0" presId="urn:microsoft.com/office/officeart/2018/2/layout/IconVerticalSolidList"/>
    <dgm:cxn modelId="{E09E59C3-F635-4A95-872E-5AD053F7FA09}" type="presParOf" srcId="{EBB4E0FA-409D-45AF-9B2F-E62AB78104A3}" destId="{9BB977CD-A91D-44F0-A9A8-B842ADA1B6ED}" srcOrd="7" destOrd="0" presId="urn:microsoft.com/office/officeart/2018/2/layout/IconVerticalSolidList"/>
    <dgm:cxn modelId="{568D9602-4EFB-44D1-B0F9-4B74EE6A69AB}" type="presParOf" srcId="{EBB4E0FA-409D-45AF-9B2F-E62AB78104A3}" destId="{FA208F3B-1054-4817-ACB2-E13C8C566FAE}" srcOrd="8" destOrd="0" presId="urn:microsoft.com/office/officeart/2018/2/layout/IconVerticalSolidList"/>
    <dgm:cxn modelId="{3050B152-95C7-4019-8441-72E16596FDAA}" type="presParOf" srcId="{FA208F3B-1054-4817-ACB2-E13C8C566FAE}" destId="{4DD9EE7B-7615-4370-8EF4-29DA3DB4BEA8}" srcOrd="0" destOrd="0" presId="urn:microsoft.com/office/officeart/2018/2/layout/IconVerticalSolidList"/>
    <dgm:cxn modelId="{3472B7F9-4197-44C2-AC9F-6ECC94265E42}" type="presParOf" srcId="{FA208F3B-1054-4817-ACB2-E13C8C566FAE}" destId="{A66221C7-31C5-4498-BBBD-C0D550F4814D}" srcOrd="1" destOrd="0" presId="urn:microsoft.com/office/officeart/2018/2/layout/IconVerticalSolidList"/>
    <dgm:cxn modelId="{091D006E-F8D8-465C-9D61-847144439A04}" type="presParOf" srcId="{FA208F3B-1054-4817-ACB2-E13C8C566FAE}" destId="{39D44B3F-99F0-42C7-A3D4-A75DD7E07115}" srcOrd="2" destOrd="0" presId="urn:microsoft.com/office/officeart/2018/2/layout/IconVerticalSolidList"/>
    <dgm:cxn modelId="{1E1F250A-1213-41DC-B140-12376F549624}" type="presParOf" srcId="{FA208F3B-1054-4817-ACB2-E13C8C566FAE}" destId="{EE03950C-99FE-4F91-8AC2-C4F32A86B2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47830F-8817-B34D-BEB8-81EBF1764837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</dgm:pt>
    <dgm:pt modelId="{D24E5B75-7274-724A-9198-219EA94977D7}">
      <dgm:prSet phldrT="[Text]"/>
      <dgm:spPr/>
      <dgm:t>
        <a:bodyPr/>
        <a:lstStyle/>
        <a:p>
          <a:r>
            <a:rPr lang="en-GB" dirty="0"/>
            <a:t>Raw Data</a:t>
          </a:r>
        </a:p>
      </dgm:t>
    </dgm:pt>
    <dgm:pt modelId="{DA2E34E8-D5E5-F745-BF69-D4BCF227DFFC}" type="parTrans" cxnId="{B1B1B076-B685-0540-BE79-BF5F12B5AF1D}">
      <dgm:prSet/>
      <dgm:spPr/>
      <dgm:t>
        <a:bodyPr/>
        <a:lstStyle/>
        <a:p>
          <a:endParaRPr lang="en-GB"/>
        </a:p>
      </dgm:t>
    </dgm:pt>
    <dgm:pt modelId="{88C8E120-2320-E34E-A368-385EC466142C}" type="sibTrans" cxnId="{B1B1B076-B685-0540-BE79-BF5F12B5AF1D}">
      <dgm:prSet/>
      <dgm:spPr/>
      <dgm:t>
        <a:bodyPr/>
        <a:lstStyle/>
        <a:p>
          <a:endParaRPr lang="en-GB"/>
        </a:p>
      </dgm:t>
    </dgm:pt>
    <dgm:pt modelId="{29863F23-DC25-C343-8047-CA19B9048CB0}">
      <dgm:prSet phldrT="[Text]"/>
      <dgm:spPr/>
      <dgm:t>
        <a:bodyPr/>
        <a:lstStyle/>
        <a:p>
          <a:r>
            <a:rPr lang="en-GB" dirty="0"/>
            <a:t>Data Assessment</a:t>
          </a:r>
        </a:p>
      </dgm:t>
    </dgm:pt>
    <dgm:pt modelId="{3836B7CC-E0EE-8748-956A-D130A5BD7BE6}" type="parTrans" cxnId="{28CF3111-338B-364E-995F-39D8259B85D5}">
      <dgm:prSet/>
      <dgm:spPr/>
      <dgm:t>
        <a:bodyPr/>
        <a:lstStyle/>
        <a:p>
          <a:endParaRPr lang="en-GB"/>
        </a:p>
      </dgm:t>
    </dgm:pt>
    <dgm:pt modelId="{3E72EF58-D15B-0F46-A1B6-C852D57C8561}" type="sibTrans" cxnId="{28CF3111-338B-364E-995F-39D8259B85D5}">
      <dgm:prSet/>
      <dgm:spPr/>
      <dgm:t>
        <a:bodyPr/>
        <a:lstStyle/>
        <a:p>
          <a:endParaRPr lang="en-GB"/>
        </a:p>
      </dgm:t>
    </dgm:pt>
    <dgm:pt modelId="{90DBE37D-8858-5E4D-9D5D-CA5F1A33F9EA}">
      <dgm:prSet/>
      <dgm:spPr/>
      <dgm:t>
        <a:bodyPr/>
        <a:lstStyle/>
        <a:p>
          <a:r>
            <a:rPr lang="en-GB" dirty="0"/>
            <a:t>Data Normalization</a:t>
          </a:r>
        </a:p>
      </dgm:t>
    </dgm:pt>
    <dgm:pt modelId="{CCC9929A-1A8E-2943-B082-3B83CAD976D6}" type="parTrans" cxnId="{A8C27B3A-9A55-EA45-BBB9-0C5F34CEF0A8}">
      <dgm:prSet/>
      <dgm:spPr/>
      <dgm:t>
        <a:bodyPr/>
        <a:lstStyle/>
        <a:p>
          <a:endParaRPr lang="en-GB"/>
        </a:p>
      </dgm:t>
    </dgm:pt>
    <dgm:pt modelId="{4926BFA7-BAE7-A048-A49E-9D8F799C95EB}" type="sibTrans" cxnId="{A8C27B3A-9A55-EA45-BBB9-0C5F34CEF0A8}">
      <dgm:prSet/>
      <dgm:spPr/>
      <dgm:t>
        <a:bodyPr/>
        <a:lstStyle/>
        <a:p>
          <a:endParaRPr lang="en-GB"/>
        </a:p>
      </dgm:t>
    </dgm:pt>
    <dgm:pt modelId="{ECA4F82D-DD9A-434A-8789-E087E2C8187F}">
      <dgm:prSet/>
      <dgm:spPr/>
      <dgm:t>
        <a:bodyPr/>
        <a:lstStyle/>
        <a:p>
          <a:r>
            <a:rPr lang="en-GB" dirty="0"/>
            <a:t>Train Multiple ML Models</a:t>
          </a:r>
        </a:p>
      </dgm:t>
    </dgm:pt>
    <dgm:pt modelId="{F18B7E9B-C710-4346-89A1-A86E154C08E5}" type="parTrans" cxnId="{DB7B76B4-5C8D-5A43-A5AF-71DF20E7E24D}">
      <dgm:prSet/>
      <dgm:spPr/>
      <dgm:t>
        <a:bodyPr/>
        <a:lstStyle/>
        <a:p>
          <a:endParaRPr lang="en-GB"/>
        </a:p>
      </dgm:t>
    </dgm:pt>
    <dgm:pt modelId="{E0DF23DB-E7BD-5E4E-BDF3-5A3A73188DDD}" type="sibTrans" cxnId="{DB7B76B4-5C8D-5A43-A5AF-71DF20E7E24D}">
      <dgm:prSet/>
      <dgm:spPr/>
      <dgm:t>
        <a:bodyPr/>
        <a:lstStyle/>
        <a:p>
          <a:endParaRPr lang="en-GB"/>
        </a:p>
      </dgm:t>
    </dgm:pt>
    <dgm:pt modelId="{4396A795-620B-9A41-9119-65125C767595}">
      <dgm:prSet/>
      <dgm:spPr/>
      <dgm:t>
        <a:bodyPr/>
        <a:lstStyle/>
        <a:p>
          <a:r>
            <a:rPr lang="en-GB" dirty="0"/>
            <a:t>Model Evaluation</a:t>
          </a:r>
        </a:p>
      </dgm:t>
    </dgm:pt>
    <dgm:pt modelId="{576726C0-8F1A-464A-B18B-234359A2F88C}" type="parTrans" cxnId="{AA21F64C-A697-2541-9DA1-C61076B48E50}">
      <dgm:prSet/>
      <dgm:spPr/>
      <dgm:t>
        <a:bodyPr/>
        <a:lstStyle/>
        <a:p>
          <a:endParaRPr lang="en-GB"/>
        </a:p>
      </dgm:t>
    </dgm:pt>
    <dgm:pt modelId="{AFE8AE35-094E-7A4B-8EF3-F59C20CD716E}" type="sibTrans" cxnId="{AA21F64C-A697-2541-9DA1-C61076B48E50}">
      <dgm:prSet/>
      <dgm:spPr/>
      <dgm:t>
        <a:bodyPr/>
        <a:lstStyle/>
        <a:p>
          <a:endParaRPr lang="en-GB"/>
        </a:p>
      </dgm:t>
    </dgm:pt>
    <dgm:pt modelId="{6717F1D8-E303-1C45-A828-2A81837BFF42}">
      <dgm:prSet/>
      <dgm:spPr/>
      <dgm:t>
        <a:bodyPr/>
        <a:lstStyle/>
        <a:p>
          <a:r>
            <a:rPr lang="en-GB" dirty="0"/>
            <a:t>Deploy Best Model</a:t>
          </a:r>
        </a:p>
      </dgm:t>
    </dgm:pt>
    <dgm:pt modelId="{271948CC-E047-4E4D-839A-56F088AA823A}" type="parTrans" cxnId="{AC465522-1AFA-7644-A362-D46380793C4C}">
      <dgm:prSet/>
      <dgm:spPr/>
      <dgm:t>
        <a:bodyPr/>
        <a:lstStyle/>
        <a:p>
          <a:endParaRPr lang="en-GB"/>
        </a:p>
      </dgm:t>
    </dgm:pt>
    <dgm:pt modelId="{4387CC8C-D72E-854C-A9AB-A257C92AF046}" type="sibTrans" cxnId="{AC465522-1AFA-7644-A362-D46380793C4C}">
      <dgm:prSet/>
      <dgm:spPr/>
      <dgm:t>
        <a:bodyPr/>
        <a:lstStyle/>
        <a:p>
          <a:endParaRPr lang="en-GB"/>
        </a:p>
      </dgm:t>
    </dgm:pt>
    <dgm:pt modelId="{C3395A4F-DBBE-064C-8A37-4EE5B6087D64}">
      <dgm:prSet/>
      <dgm:spPr/>
      <dgm:t>
        <a:bodyPr/>
        <a:lstStyle/>
        <a:p>
          <a:r>
            <a:rPr lang="en-GB" dirty="0"/>
            <a:t>Logistic Regression</a:t>
          </a:r>
        </a:p>
      </dgm:t>
    </dgm:pt>
    <dgm:pt modelId="{9CFB4A6E-8CED-0447-BFBF-3582B370356B}" type="parTrans" cxnId="{549FE689-441A-3049-81B8-E64B9004BE6C}">
      <dgm:prSet/>
      <dgm:spPr/>
      <dgm:t>
        <a:bodyPr/>
        <a:lstStyle/>
        <a:p>
          <a:endParaRPr lang="en-GB"/>
        </a:p>
      </dgm:t>
    </dgm:pt>
    <dgm:pt modelId="{962D9CC6-35B6-B345-B8D3-CDCA0C9D06DF}" type="sibTrans" cxnId="{549FE689-441A-3049-81B8-E64B9004BE6C}">
      <dgm:prSet/>
      <dgm:spPr/>
      <dgm:t>
        <a:bodyPr/>
        <a:lstStyle/>
        <a:p>
          <a:endParaRPr lang="en-GB"/>
        </a:p>
      </dgm:t>
    </dgm:pt>
    <dgm:pt modelId="{59634EA3-C70E-5140-83EF-0DA592B18286}">
      <dgm:prSet/>
      <dgm:spPr/>
      <dgm:t>
        <a:bodyPr/>
        <a:lstStyle/>
        <a:p>
          <a:r>
            <a:rPr lang="en-GB" dirty="0"/>
            <a:t>Support Vector Machine</a:t>
          </a:r>
        </a:p>
      </dgm:t>
    </dgm:pt>
    <dgm:pt modelId="{3B458D61-81AE-ED45-9A8C-603C55F46FDF}" type="parTrans" cxnId="{7386EF88-852C-F541-9622-06C959E17C4C}">
      <dgm:prSet/>
      <dgm:spPr/>
      <dgm:t>
        <a:bodyPr/>
        <a:lstStyle/>
        <a:p>
          <a:endParaRPr lang="en-GB"/>
        </a:p>
      </dgm:t>
    </dgm:pt>
    <dgm:pt modelId="{00A8365B-37B2-664D-B6C3-BE23A84374F4}" type="sibTrans" cxnId="{7386EF88-852C-F541-9622-06C959E17C4C}">
      <dgm:prSet/>
      <dgm:spPr/>
      <dgm:t>
        <a:bodyPr/>
        <a:lstStyle/>
        <a:p>
          <a:endParaRPr lang="en-GB"/>
        </a:p>
      </dgm:t>
    </dgm:pt>
    <dgm:pt modelId="{76329103-97C1-4D40-B4A6-A559FFA9848E}">
      <dgm:prSet/>
      <dgm:spPr/>
      <dgm:t>
        <a:bodyPr/>
        <a:lstStyle/>
        <a:p>
          <a:r>
            <a:rPr lang="en-GB" dirty="0"/>
            <a:t>Decision Tree</a:t>
          </a:r>
        </a:p>
      </dgm:t>
    </dgm:pt>
    <dgm:pt modelId="{3CE7F7E8-5E08-3D42-B37F-20A06786E467}" type="parTrans" cxnId="{3192B3C8-0F83-E644-9993-0ECDE1E377E4}">
      <dgm:prSet/>
      <dgm:spPr/>
      <dgm:t>
        <a:bodyPr/>
        <a:lstStyle/>
        <a:p>
          <a:endParaRPr lang="en-GB"/>
        </a:p>
      </dgm:t>
    </dgm:pt>
    <dgm:pt modelId="{AE320057-9C25-B44F-BFA4-08AD31226B78}" type="sibTrans" cxnId="{3192B3C8-0F83-E644-9993-0ECDE1E377E4}">
      <dgm:prSet/>
      <dgm:spPr/>
      <dgm:t>
        <a:bodyPr/>
        <a:lstStyle/>
        <a:p>
          <a:endParaRPr lang="en-GB"/>
        </a:p>
      </dgm:t>
    </dgm:pt>
    <dgm:pt modelId="{1A3F3684-E688-DF46-8B50-081EFC6B4438}">
      <dgm:prSet/>
      <dgm:spPr/>
      <dgm:t>
        <a:bodyPr/>
        <a:lstStyle/>
        <a:p>
          <a:r>
            <a:rPr lang="en-GB" i="1" dirty="0" err="1"/>
            <a:t>StandardScaler</a:t>
          </a:r>
          <a:endParaRPr lang="en-GB" i="1" dirty="0"/>
        </a:p>
      </dgm:t>
    </dgm:pt>
    <dgm:pt modelId="{270CDA6B-A454-1B4B-A881-468D936C6588}" type="parTrans" cxnId="{B464EE70-607A-5C40-A24A-433AC67C4334}">
      <dgm:prSet/>
      <dgm:spPr/>
      <dgm:t>
        <a:bodyPr/>
        <a:lstStyle/>
        <a:p>
          <a:endParaRPr lang="en-GB"/>
        </a:p>
      </dgm:t>
    </dgm:pt>
    <dgm:pt modelId="{397E88CF-59E0-8849-BCCD-CC0979BE3BD1}" type="sibTrans" cxnId="{B464EE70-607A-5C40-A24A-433AC67C4334}">
      <dgm:prSet/>
      <dgm:spPr/>
      <dgm:t>
        <a:bodyPr/>
        <a:lstStyle/>
        <a:p>
          <a:endParaRPr lang="en-GB"/>
        </a:p>
      </dgm:t>
    </dgm:pt>
    <dgm:pt modelId="{178CF2FB-52DF-7243-8861-F3881F58F474}">
      <dgm:prSet/>
      <dgm:spPr/>
      <dgm:t>
        <a:bodyPr/>
        <a:lstStyle/>
        <a:p>
          <a:r>
            <a:rPr lang="en-GB" dirty="0"/>
            <a:t>Recall</a:t>
          </a:r>
        </a:p>
      </dgm:t>
    </dgm:pt>
    <dgm:pt modelId="{D26F23B5-F6B2-1649-B25B-CB509BC3DC83}" type="parTrans" cxnId="{132EF026-BA7B-FB4F-A4FD-CB0445E0D753}">
      <dgm:prSet/>
      <dgm:spPr/>
      <dgm:t>
        <a:bodyPr/>
        <a:lstStyle/>
        <a:p>
          <a:endParaRPr lang="en-GB"/>
        </a:p>
      </dgm:t>
    </dgm:pt>
    <dgm:pt modelId="{0E404E6C-73D3-6342-BBCC-825A9EF0E132}" type="sibTrans" cxnId="{132EF026-BA7B-FB4F-A4FD-CB0445E0D753}">
      <dgm:prSet/>
      <dgm:spPr/>
      <dgm:t>
        <a:bodyPr/>
        <a:lstStyle/>
        <a:p>
          <a:endParaRPr lang="en-GB"/>
        </a:p>
      </dgm:t>
    </dgm:pt>
    <dgm:pt modelId="{A4C27B41-AAC6-7A42-A12D-57A79AC47E03}">
      <dgm:prSet/>
      <dgm:spPr/>
      <dgm:t>
        <a:bodyPr/>
        <a:lstStyle/>
        <a:p>
          <a:r>
            <a:rPr lang="en-GB" dirty="0"/>
            <a:t>F1-Score</a:t>
          </a:r>
        </a:p>
      </dgm:t>
    </dgm:pt>
    <dgm:pt modelId="{AB8B56B2-F124-CB44-A104-3BE0A3B44D8E}" type="parTrans" cxnId="{91E2AC57-AE5A-1847-9ED5-F0565E7A5648}">
      <dgm:prSet/>
      <dgm:spPr/>
      <dgm:t>
        <a:bodyPr/>
        <a:lstStyle/>
        <a:p>
          <a:endParaRPr lang="en-GB"/>
        </a:p>
      </dgm:t>
    </dgm:pt>
    <dgm:pt modelId="{12A382EC-B83A-1441-9508-513B0DF408A3}" type="sibTrans" cxnId="{91E2AC57-AE5A-1847-9ED5-F0565E7A5648}">
      <dgm:prSet/>
      <dgm:spPr/>
      <dgm:t>
        <a:bodyPr/>
        <a:lstStyle/>
        <a:p>
          <a:endParaRPr lang="en-GB"/>
        </a:p>
      </dgm:t>
    </dgm:pt>
    <dgm:pt modelId="{00CDAC92-0708-EA41-9269-9D6E9ADB9DCD}">
      <dgm:prSet/>
      <dgm:spPr/>
      <dgm:t>
        <a:bodyPr/>
        <a:lstStyle/>
        <a:p>
          <a:r>
            <a:rPr lang="en-GB" dirty="0"/>
            <a:t>Accuracy</a:t>
          </a:r>
        </a:p>
      </dgm:t>
    </dgm:pt>
    <dgm:pt modelId="{955EABF5-C75B-6A4A-94A6-31B74901602E}" type="parTrans" cxnId="{0A55FEC7-2FC2-B746-9051-0B5CEDD8760F}">
      <dgm:prSet/>
      <dgm:spPr/>
      <dgm:t>
        <a:bodyPr/>
        <a:lstStyle/>
        <a:p>
          <a:endParaRPr lang="en-GB"/>
        </a:p>
      </dgm:t>
    </dgm:pt>
    <dgm:pt modelId="{E95F91DD-62C4-3648-ABBE-D35D329A327F}" type="sibTrans" cxnId="{0A55FEC7-2FC2-B746-9051-0B5CEDD8760F}">
      <dgm:prSet/>
      <dgm:spPr/>
      <dgm:t>
        <a:bodyPr/>
        <a:lstStyle/>
        <a:p>
          <a:endParaRPr lang="en-GB"/>
        </a:p>
      </dgm:t>
    </dgm:pt>
    <dgm:pt modelId="{16122813-CE50-EF47-85FC-CB63453D2C9B}">
      <dgm:prSet/>
      <dgm:spPr/>
      <dgm:t>
        <a:bodyPr/>
        <a:lstStyle/>
        <a:p>
          <a:r>
            <a:rPr lang="en-GB" dirty="0"/>
            <a:t>Learning Curve</a:t>
          </a:r>
        </a:p>
      </dgm:t>
    </dgm:pt>
    <dgm:pt modelId="{E690F69A-8787-134A-9515-2B0DDEFD0AA2}" type="parTrans" cxnId="{0FFC8D51-C431-7046-B261-ABDAE56A3934}">
      <dgm:prSet/>
      <dgm:spPr/>
      <dgm:t>
        <a:bodyPr/>
        <a:lstStyle/>
        <a:p>
          <a:endParaRPr lang="en-GB"/>
        </a:p>
      </dgm:t>
    </dgm:pt>
    <dgm:pt modelId="{5AA25408-D9A5-854F-9E54-0723F3CA78B6}" type="sibTrans" cxnId="{0FFC8D51-C431-7046-B261-ABDAE56A3934}">
      <dgm:prSet/>
      <dgm:spPr/>
      <dgm:t>
        <a:bodyPr/>
        <a:lstStyle/>
        <a:p>
          <a:endParaRPr lang="en-GB"/>
        </a:p>
      </dgm:t>
    </dgm:pt>
    <dgm:pt modelId="{CB71770E-3701-CF4F-8FB7-8C5C766B128D}">
      <dgm:prSet/>
      <dgm:spPr/>
      <dgm:t>
        <a:bodyPr/>
        <a:lstStyle/>
        <a:p>
          <a:r>
            <a:rPr lang="en-GB" dirty="0"/>
            <a:t>Confusion Matrix</a:t>
          </a:r>
        </a:p>
      </dgm:t>
    </dgm:pt>
    <dgm:pt modelId="{9D48D4CC-C945-AF46-82AA-42A97690980F}" type="parTrans" cxnId="{CCC75942-832C-6048-AA67-310DF28481D5}">
      <dgm:prSet/>
      <dgm:spPr/>
      <dgm:t>
        <a:bodyPr/>
        <a:lstStyle/>
        <a:p>
          <a:endParaRPr lang="en-GB"/>
        </a:p>
      </dgm:t>
    </dgm:pt>
    <dgm:pt modelId="{1B10E365-0963-C147-BEE0-41FEDE3E7703}" type="sibTrans" cxnId="{CCC75942-832C-6048-AA67-310DF28481D5}">
      <dgm:prSet/>
      <dgm:spPr/>
      <dgm:t>
        <a:bodyPr/>
        <a:lstStyle/>
        <a:p>
          <a:endParaRPr lang="en-GB"/>
        </a:p>
      </dgm:t>
    </dgm:pt>
    <dgm:pt modelId="{4CEF2FE4-2997-8647-A3E3-8A88E0B9E737}">
      <dgm:prSet/>
      <dgm:spPr/>
      <dgm:t>
        <a:bodyPr/>
        <a:lstStyle/>
        <a:p>
          <a:r>
            <a:rPr lang="en-GB" dirty="0"/>
            <a:t>Precision</a:t>
          </a:r>
          <a:endParaRPr lang="en-GB" i="1" dirty="0"/>
        </a:p>
      </dgm:t>
    </dgm:pt>
    <dgm:pt modelId="{F27156BD-7BD2-1D40-830F-3DF43E4527A1}" type="parTrans" cxnId="{E7FA6FFD-E33E-BA44-8D4F-D3250BE371BE}">
      <dgm:prSet/>
      <dgm:spPr/>
      <dgm:t>
        <a:bodyPr/>
        <a:lstStyle/>
        <a:p>
          <a:endParaRPr lang="en-GB"/>
        </a:p>
      </dgm:t>
    </dgm:pt>
    <dgm:pt modelId="{180DD1C9-B051-E341-A3CD-D1C6A14D6B32}" type="sibTrans" cxnId="{E7FA6FFD-E33E-BA44-8D4F-D3250BE371BE}">
      <dgm:prSet/>
      <dgm:spPr/>
      <dgm:t>
        <a:bodyPr/>
        <a:lstStyle/>
        <a:p>
          <a:endParaRPr lang="en-GB"/>
        </a:p>
      </dgm:t>
    </dgm:pt>
    <dgm:pt modelId="{F9CB98A4-AFDA-9242-85BD-4D556F8FCEC9}">
      <dgm:prSet/>
      <dgm:spPr/>
      <dgm:t>
        <a:bodyPr/>
        <a:lstStyle/>
        <a:p>
          <a:r>
            <a:rPr lang="en-GB" i="1" dirty="0" err="1"/>
            <a:t>train_test_split</a:t>
          </a:r>
          <a:endParaRPr lang="en-GB" i="1" dirty="0"/>
        </a:p>
      </dgm:t>
    </dgm:pt>
    <dgm:pt modelId="{C6425981-74BB-D94C-B5DC-5542DFBCC12C}" type="parTrans" cxnId="{37419F3D-3FD0-7541-92A6-A146BE60BDFE}">
      <dgm:prSet/>
      <dgm:spPr/>
      <dgm:t>
        <a:bodyPr/>
        <a:lstStyle/>
        <a:p>
          <a:endParaRPr lang="en-GB"/>
        </a:p>
      </dgm:t>
    </dgm:pt>
    <dgm:pt modelId="{8EE7690D-2659-5744-84BC-2231C5866F0C}" type="sibTrans" cxnId="{37419F3D-3FD0-7541-92A6-A146BE60BDFE}">
      <dgm:prSet/>
      <dgm:spPr/>
      <dgm:t>
        <a:bodyPr/>
        <a:lstStyle/>
        <a:p>
          <a:endParaRPr lang="en-GB"/>
        </a:p>
      </dgm:t>
    </dgm:pt>
    <dgm:pt modelId="{B0719871-0B6C-AB4C-BBE0-866A89F3A7D0}">
      <dgm:prSet/>
      <dgm:spPr/>
      <dgm:t>
        <a:bodyPr/>
        <a:lstStyle/>
        <a:p>
          <a:r>
            <a:rPr lang="en-GB" i="1" dirty="0" err="1"/>
            <a:t>RandomizedSearchCV</a:t>
          </a:r>
          <a:endParaRPr lang="en-GB" i="1" dirty="0"/>
        </a:p>
      </dgm:t>
    </dgm:pt>
    <dgm:pt modelId="{31AA73BF-5507-AD40-B988-99F64B055271}" type="parTrans" cxnId="{0AA947F7-4CC0-AF4D-A975-D3FFC80DC81B}">
      <dgm:prSet/>
      <dgm:spPr/>
      <dgm:t>
        <a:bodyPr/>
        <a:lstStyle/>
        <a:p>
          <a:endParaRPr lang="en-GB"/>
        </a:p>
      </dgm:t>
    </dgm:pt>
    <dgm:pt modelId="{7E2D8A4D-06B5-FC49-AEC4-4E5921DAA41F}" type="sibTrans" cxnId="{0AA947F7-4CC0-AF4D-A975-D3FFC80DC81B}">
      <dgm:prSet/>
      <dgm:spPr/>
      <dgm:t>
        <a:bodyPr/>
        <a:lstStyle/>
        <a:p>
          <a:endParaRPr lang="en-GB"/>
        </a:p>
      </dgm:t>
    </dgm:pt>
    <dgm:pt modelId="{BFAB02FE-3802-7F48-8C3A-345C08345343}" type="pres">
      <dgm:prSet presAssocID="{E847830F-8817-B34D-BEB8-81EBF1764837}" presName="diagram" presStyleCnt="0">
        <dgm:presLayoutVars>
          <dgm:dir/>
          <dgm:resizeHandles val="exact"/>
        </dgm:presLayoutVars>
      </dgm:prSet>
      <dgm:spPr/>
    </dgm:pt>
    <dgm:pt modelId="{7D156F91-A976-214B-8F40-1056558621D5}" type="pres">
      <dgm:prSet presAssocID="{D24E5B75-7274-724A-9198-219EA94977D7}" presName="node" presStyleLbl="node1" presStyleIdx="0" presStyleCnt="6">
        <dgm:presLayoutVars>
          <dgm:bulletEnabled val="1"/>
        </dgm:presLayoutVars>
      </dgm:prSet>
      <dgm:spPr/>
    </dgm:pt>
    <dgm:pt modelId="{0D12338B-07BC-294D-A569-BC13D959DCA5}" type="pres">
      <dgm:prSet presAssocID="{88C8E120-2320-E34E-A368-385EC466142C}" presName="sibTrans" presStyleCnt="0"/>
      <dgm:spPr/>
    </dgm:pt>
    <dgm:pt modelId="{ADFA065B-C51D-C34A-ACA2-448A80251503}" type="pres">
      <dgm:prSet presAssocID="{29863F23-DC25-C343-8047-CA19B9048CB0}" presName="node" presStyleLbl="node1" presStyleIdx="1" presStyleCnt="6">
        <dgm:presLayoutVars>
          <dgm:bulletEnabled val="1"/>
        </dgm:presLayoutVars>
      </dgm:prSet>
      <dgm:spPr/>
    </dgm:pt>
    <dgm:pt modelId="{FABFDFFF-0E07-1A4F-9FBF-45CBFF068E6C}" type="pres">
      <dgm:prSet presAssocID="{3E72EF58-D15B-0F46-A1B6-C852D57C8561}" presName="sibTrans" presStyleCnt="0"/>
      <dgm:spPr/>
    </dgm:pt>
    <dgm:pt modelId="{4758580F-4222-304F-8C58-8ACD03BF8040}" type="pres">
      <dgm:prSet presAssocID="{90DBE37D-8858-5E4D-9D5D-CA5F1A33F9EA}" presName="node" presStyleLbl="node1" presStyleIdx="2" presStyleCnt="6">
        <dgm:presLayoutVars>
          <dgm:bulletEnabled val="1"/>
        </dgm:presLayoutVars>
      </dgm:prSet>
      <dgm:spPr/>
    </dgm:pt>
    <dgm:pt modelId="{AE3BE675-8F0B-DD47-96A8-1E0ECF0FBCB4}" type="pres">
      <dgm:prSet presAssocID="{4926BFA7-BAE7-A048-A49E-9D8F799C95EB}" presName="sibTrans" presStyleCnt="0"/>
      <dgm:spPr/>
    </dgm:pt>
    <dgm:pt modelId="{28B1BF26-AA4A-A545-838C-58D4FBCDBB3A}" type="pres">
      <dgm:prSet presAssocID="{ECA4F82D-DD9A-434A-8789-E087E2C8187F}" presName="node" presStyleLbl="node1" presStyleIdx="3" presStyleCnt="6">
        <dgm:presLayoutVars>
          <dgm:bulletEnabled val="1"/>
        </dgm:presLayoutVars>
      </dgm:prSet>
      <dgm:spPr/>
    </dgm:pt>
    <dgm:pt modelId="{F167F816-8C5F-A14C-9AC9-2C3AAF48CC53}" type="pres">
      <dgm:prSet presAssocID="{E0DF23DB-E7BD-5E4E-BDF3-5A3A73188DDD}" presName="sibTrans" presStyleCnt="0"/>
      <dgm:spPr/>
    </dgm:pt>
    <dgm:pt modelId="{3D389EA8-C825-EE4C-8117-C637BC0E49F7}" type="pres">
      <dgm:prSet presAssocID="{4396A795-620B-9A41-9119-65125C767595}" presName="node" presStyleLbl="node1" presStyleIdx="4" presStyleCnt="6">
        <dgm:presLayoutVars>
          <dgm:bulletEnabled val="1"/>
        </dgm:presLayoutVars>
      </dgm:prSet>
      <dgm:spPr/>
    </dgm:pt>
    <dgm:pt modelId="{1AEDFB65-0E84-A944-BB98-4CFB9A65BBCF}" type="pres">
      <dgm:prSet presAssocID="{AFE8AE35-094E-7A4B-8EF3-F59C20CD716E}" presName="sibTrans" presStyleCnt="0"/>
      <dgm:spPr/>
    </dgm:pt>
    <dgm:pt modelId="{8F2737F8-11F8-C54C-AE43-BCF8E88531BB}" type="pres">
      <dgm:prSet presAssocID="{6717F1D8-E303-1C45-A828-2A81837BFF42}" presName="node" presStyleLbl="node1" presStyleIdx="5" presStyleCnt="6">
        <dgm:presLayoutVars>
          <dgm:bulletEnabled val="1"/>
        </dgm:presLayoutVars>
      </dgm:prSet>
      <dgm:spPr/>
    </dgm:pt>
  </dgm:ptLst>
  <dgm:cxnLst>
    <dgm:cxn modelId="{28CF3111-338B-364E-995F-39D8259B85D5}" srcId="{E847830F-8817-B34D-BEB8-81EBF1764837}" destId="{29863F23-DC25-C343-8047-CA19B9048CB0}" srcOrd="1" destOrd="0" parTransId="{3836B7CC-E0EE-8748-956A-D130A5BD7BE6}" sibTransId="{3E72EF58-D15B-0F46-A1B6-C852D57C8561}"/>
    <dgm:cxn modelId="{080E1419-6BE4-D142-A419-217A7D0EBE32}" type="presOf" srcId="{16122813-CE50-EF47-85FC-CB63453D2C9B}" destId="{3D389EA8-C825-EE4C-8117-C637BC0E49F7}" srcOrd="0" destOrd="5" presId="urn:microsoft.com/office/officeart/2005/8/layout/default"/>
    <dgm:cxn modelId="{95BB8D19-6E7D-3041-BF76-FC3F1C5C6D25}" type="presOf" srcId="{1A3F3684-E688-DF46-8B50-081EFC6B4438}" destId="{4758580F-4222-304F-8C58-8ACD03BF8040}" srcOrd="0" destOrd="1" presId="urn:microsoft.com/office/officeart/2005/8/layout/default"/>
    <dgm:cxn modelId="{AC465522-1AFA-7644-A362-D46380793C4C}" srcId="{E847830F-8817-B34D-BEB8-81EBF1764837}" destId="{6717F1D8-E303-1C45-A828-2A81837BFF42}" srcOrd="5" destOrd="0" parTransId="{271948CC-E047-4E4D-839A-56F088AA823A}" sibTransId="{4387CC8C-D72E-854C-A9AB-A257C92AF046}"/>
    <dgm:cxn modelId="{132EF026-BA7B-FB4F-A4FD-CB0445E0D753}" srcId="{4396A795-620B-9A41-9119-65125C767595}" destId="{178CF2FB-52DF-7243-8861-F3881F58F474}" srcOrd="1" destOrd="0" parTransId="{D26F23B5-F6B2-1649-B25B-CB509BC3DC83}" sibTransId="{0E404E6C-73D3-6342-BBCC-825A9EF0E132}"/>
    <dgm:cxn modelId="{603C422C-DC58-F047-AC6A-7CD144A9B18E}" type="presOf" srcId="{4CEF2FE4-2997-8647-A3E3-8A88E0B9E737}" destId="{3D389EA8-C825-EE4C-8117-C637BC0E49F7}" srcOrd="0" destOrd="1" presId="urn:microsoft.com/office/officeart/2005/8/layout/default"/>
    <dgm:cxn modelId="{0CC8552C-4038-2747-BCA9-D2C475032F7D}" type="presOf" srcId="{B0719871-0B6C-AB4C-BBE0-866A89F3A7D0}" destId="{28B1BF26-AA4A-A545-838C-58D4FBCDBB3A}" srcOrd="0" destOrd="2" presId="urn:microsoft.com/office/officeart/2005/8/layout/default"/>
    <dgm:cxn modelId="{A8C27B3A-9A55-EA45-BBB9-0C5F34CEF0A8}" srcId="{E847830F-8817-B34D-BEB8-81EBF1764837}" destId="{90DBE37D-8858-5E4D-9D5D-CA5F1A33F9EA}" srcOrd="2" destOrd="0" parTransId="{CCC9929A-1A8E-2943-B082-3B83CAD976D6}" sibTransId="{4926BFA7-BAE7-A048-A49E-9D8F799C95EB}"/>
    <dgm:cxn modelId="{37419F3D-3FD0-7541-92A6-A146BE60BDFE}" srcId="{ECA4F82D-DD9A-434A-8789-E087E2C8187F}" destId="{F9CB98A4-AFDA-9242-85BD-4D556F8FCEC9}" srcOrd="0" destOrd="0" parTransId="{C6425981-74BB-D94C-B5DC-5542DFBCC12C}" sibTransId="{8EE7690D-2659-5744-84BC-2231C5866F0C}"/>
    <dgm:cxn modelId="{CCC75942-832C-6048-AA67-310DF28481D5}" srcId="{4396A795-620B-9A41-9119-65125C767595}" destId="{CB71770E-3701-CF4F-8FB7-8C5C766B128D}" srcOrd="5" destOrd="0" parTransId="{9D48D4CC-C945-AF46-82AA-42A97690980F}" sibTransId="{1B10E365-0963-C147-BEE0-41FEDE3E7703}"/>
    <dgm:cxn modelId="{AA21F64C-A697-2541-9DA1-C61076B48E50}" srcId="{E847830F-8817-B34D-BEB8-81EBF1764837}" destId="{4396A795-620B-9A41-9119-65125C767595}" srcOrd="4" destOrd="0" parTransId="{576726C0-8F1A-464A-B18B-234359A2F88C}" sibTransId="{AFE8AE35-094E-7A4B-8EF3-F59C20CD716E}"/>
    <dgm:cxn modelId="{E47E134F-03BE-E74A-88F3-2B25EFA416C6}" type="presOf" srcId="{C3395A4F-DBBE-064C-8A37-4EE5B6087D64}" destId="{28B1BF26-AA4A-A545-838C-58D4FBCDBB3A}" srcOrd="0" destOrd="3" presId="urn:microsoft.com/office/officeart/2005/8/layout/default"/>
    <dgm:cxn modelId="{0FFC8D51-C431-7046-B261-ABDAE56A3934}" srcId="{4396A795-620B-9A41-9119-65125C767595}" destId="{16122813-CE50-EF47-85FC-CB63453D2C9B}" srcOrd="4" destOrd="0" parTransId="{E690F69A-8787-134A-9515-2B0DDEFD0AA2}" sibTransId="{5AA25408-D9A5-854F-9E54-0723F3CA78B6}"/>
    <dgm:cxn modelId="{4D8F5052-82A9-EF4B-8539-3458B8A24065}" type="presOf" srcId="{ECA4F82D-DD9A-434A-8789-E087E2C8187F}" destId="{28B1BF26-AA4A-A545-838C-58D4FBCDBB3A}" srcOrd="0" destOrd="0" presId="urn:microsoft.com/office/officeart/2005/8/layout/default"/>
    <dgm:cxn modelId="{91E2AC57-AE5A-1847-9ED5-F0565E7A5648}" srcId="{4396A795-620B-9A41-9119-65125C767595}" destId="{A4C27B41-AAC6-7A42-A12D-57A79AC47E03}" srcOrd="2" destOrd="0" parTransId="{AB8B56B2-F124-CB44-A104-3BE0A3B44D8E}" sibTransId="{12A382EC-B83A-1441-9508-513B0DF408A3}"/>
    <dgm:cxn modelId="{B464EE70-607A-5C40-A24A-433AC67C4334}" srcId="{90DBE37D-8858-5E4D-9D5D-CA5F1A33F9EA}" destId="{1A3F3684-E688-DF46-8B50-081EFC6B4438}" srcOrd="0" destOrd="0" parTransId="{270CDA6B-A454-1B4B-A881-468D936C6588}" sibTransId="{397E88CF-59E0-8849-BCCD-CC0979BE3BD1}"/>
    <dgm:cxn modelId="{B1B1B076-B685-0540-BE79-BF5F12B5AF1D}" srcId="{E847830F-8817-B34D-BEB8-81EBF1764837}" destId="{D24E5B75-7274-724A-9198-219EA94977D7}" srcOrd="0" destOrd="0" parTransId="{DA2E34E8-D5E5-F745-BF69-D4BCF227DFFC}" sibTransId="{88C8E120-2320-E34E-A368-385EC466142C}"/>
    <dgm:cxn modelId="{1E69C378-F201-EC4F-AEA2-A076C3275142}" type="presOf" srcId="{CB71770E-3701-CF4F-8FB7-8C5C766B128D}" destId="{3D389EA8-C825-EE4C-8117-C637BC0E49F7}" srcOrd="0" destOrd="6" presId="urn:microsoft.com/office/officeart/2005/8/layout/default"/>
    <dgm:cxn modelId="{D5035D80-B823-2240-B2FA-439AC747BA93}" type="presOf" srcId="{00CDAC92-0708-EA41-9269-9D6E9ADB9DCD}" destId="{3D389EA8-C825-EE4C-8117-C637BC0E49F7}" srcOrd="0" destOrd="4" presId="urn:microsoft.com/office/officeart/2005/8/layout/default"/>
    <dgm:cxn modelId="{76840C86-38A5-FB4E-BC3C-8A53F0AA3548}" type="presOf" srcId="{E847830F-8817-B34D-BEB8-81EBF1764837}" destId="{BFAB02FE-3802-7F48-8C3A-345C08345343}" srcOrd="0" destOrd="0" presId="urn:microsoft.com/office/officeart/2005/8/layout/default"/>
    <dgm:cxn modelId="{7386EF88-852C-F541-9622-06C959E17C4C}" srcId="{ECA4F82D-DD9A-434A-8789-E087E2C8187F}" destId="{59634EA3-C70E-5140-83EF-0DA592B18286}" srcOrd="3" destOrd="0" parTransId="{3B458D61-81AE-ED45-9A8C-603C55F46FDF}" sibTransId="{00A8365B-37B2-664D-B6C3-BE23A84374F4}"/>
    <dgm:cxn modelId="{549FE689-441A-3049-81B8-E64B9004BE6C}" srcId="{ECA4F82D-DD9A-434A-8789-E087E2C8187F}" destId="{C3395A4F-DBBE-064C-8A37-4EE5B6087D64}" srcOrd="2" destOrd="0" parTransId="{9CFB4A6E-8CED-0447-BFBF-3582B370356B}" sibTransId="{962D9CC6-35B6-B345-B8D3-CDCA0C9D06DF}"/>
    <dgm:cxn modelId="{484D958B-05F8-8443-A567-496BD61CAFF7}" type="presOf" srcId="{D24E5B75-7274-724A-9198-219EA94977D7}" destId="{7D156F91-A976-214B-8F40-1056558621D5}" srcOrd="0" destOrd="0" presId="urn:microsoft.com/office/officeart/2005/8/layout/default"/>
    <dgm:cxn modelId="{E6C99C91-6C9E-4C45-A465-F86556E45CC9}" type="presOf" srcId="{A4C27B41-AAC6-7A42-A12D-57A79AC47E03}" destId="{3D389EA8-C825-EE4C-8117-C637BC0E49F7}" srcOrd="0" destOrd="3" presId="urn:microsoft.com/office/officeart/2005/8/layout/default"/>
    <dgm:cxn modelId="{52817BAF-9F34-964A-BFA5-A8F47B874041}" type="presOf" srcId="{59634EA3-C70E-5140-83EF-0DA592B18286}" destId="{28B1BF26-AA4A-A545-838C-58D4FBCDBB3A}" srcOrd="0" destOrd="4" presId="urn:microsoft.com/office/officeart/2005/8/layout/default"/>
    <dgm:cxn modelId="{DB7B76B4-5C8D-5A43-A5AF-71DF20E7E24D}" srcId="{E847830F-8817-B34D-BEB8-81EBF1764837}" destId="{ECA4F82D-DD9A-434A-8789-E087E2C8187F}" srcOrd="3" destOrd="0" parTransId="{F18B7E9B-C710-4346-89A1-A86E154C08E5}" sibTransId="{E0DF23DB-E7BD-5E4E-BDF3-5A3A73188DDD}"/>
    <dgm:cxn modelId="{6A0A8DB7-FDC2-D64C-9197-77D9FCDB9DEB}" type="presOf" srcId="{6717F1D8-E303-1C45-A828-2A81837BFF42}" destId="{8F2737F8-11F8-C54C-AE43-BCF8E88531BB}" srcOrd="0" destOrd="0" presId="urn:microsoft.com/office/officeart/2005/8/layout/default"/>
    <dgm:cxn modelId="{B65EC4B7-6B81-3245-BD56-B2D693E469B5}" type="presOf" srcId="{F9CB98A4-AFDA-9242-85BD-4D556F8FCEC9}" destId="{28B1BF26-AA4A-A545-838C-58D4FBCDBB3A}" srcOrd="0" destOrd="1" presId="urn:microsoft.com/office/officeart/2005/8/layout/default"/>
    <dgm:cxn modelId="{135866C6-005D-D24B-95BF-3D2035C1F7FB}" type="presOf" srcId="{90DBE37D-8858-5E4D-9D5D-CA5F1A33F9EA}" destId="{4758580F-4222-304F-8C58-8ACD03BF8040}" srcOrd="0" destOrd="0" presId="urn:microsoft.com/office/officeart/2005/8/layout/default"/>
    <dgm:cxn modelId="{0A55FEC7-2FC2-B746-9051-0B5CEDD8760F}" srcId="{4396A795-620B-9A41-9119-65125C767595}" destId="{00CDAC92-0708-EA41-9269-9D6E9ADB9DCD}" srcOrd="3" destOrd="0" parTransId="{955EABF5-C75B-6A4A-94A6-31B74901602E}" sibTransId="{E95F91DD-62C4-3648-ABBE-D35D329A327F}"/>
    <dgm:cxn modelId="{3192B3C8-0F83-E644-9993-0ECDE1E377E4}" srcId="{ECA4F82D-DD9A-434A-8789-E087E2C8187F}" destId="{76329103-97C1-4D40-B4A6-A559FFA9848E}" srcOrd="4" destOrd="0" parTransId="{3CE7F7E8-5E08-3D42-B37F-20A06786E467}" sibTransId="{AE320057-9C25-B44F-BFA4-08AD31226B78}"/>
    <dgm:cxn modelId="{353E07D3-EBE6-4B41-85BF-86803CF26024}" type="presOf" srcId="{4396A795-620B-9A41-9119-65125C767595}" destId="{3D389EA8-C825-EE4C-8117-C637BC0E49F7}" srcOrd="0" destOrd="0" presId="urn:microsoft.com/office/officeart/2005/8/layout/default"/>
    <dgm:cxn modelId="{E8F455D3-EF30-8F44-BA23-208C45481F19}" type="presOf" srcId="{178CF2FB-52DF-7243-8861-F3881F58F474}" destId="{3D389EA8-C825-EE4C-8117-C637BC0E49F7}" srcOrd="0" destOrd="2" presId="urn:microsoft.com/office/officeart/2005/8/layout/default"/>
    <dgm:cxn modelId="{C0C8E5E4-6FF2-4644-A5E8-4B3F40256809}" type="presOf" srcId="{76329103-97C1-4D40-B4A6-A559FFA9848E}" destId="{28B1BF26-AA4A-A545-838C-58D4FBCDBB3A}" srcOrd="0" destOrd="5" presId="urn:microsoft.com/office/officeart/2005/8/layout/default"/>
    <dgm:cxn modelId="{A81F42EA-6A6A-5A46-862B-FF5784DAA312}" type="presOf" srcId="{29863F23-DC25-C343-8047-CA19B9048CB0}" destId="{ADFA065B-C51D-C34A-ACA2-448A80251503}" srcOrd="0" destOrd="0" presId="urn:microsoft.com/office/officeart/2005/8/layout/default"/>
    <dgm:cxn modelId="{0AA947F7-4CC0-AF4D-A975-D3FFC80DC81B}" srcId="{ECA4F82D-DD9A-434A-8789-E087E2C8187F}" destId="{B0719871-0B6C-AB4C-BBE0-866A89F3A7D0}" srcOrd="1" destOrd="0" parTransId="{31AA73BF-5507-AD40-B988-99F64B055271}" sibTransId="{7E2D8A4D-06B5-FC49-AEC4-4E5921DAA41F}"/>
    <dgm:cxn modelId="{E7FA6FFD-E33E-BA44-8D4F-D3250BE371BE}" srcId="{4396A795-620B-9A41-9119-65125C767595}" destId="{4CEF2FE4-2997-8647-A3E3-8A88E0B9E737}" srcOrd="0" destOrd="0" parTransId="{F27156BD-7BD2-1D40-830F-3DF43E4527A1}" sibTransId="{180DD1C9-B051-E341-A3CD-D1C6A14D6B32}"/>
    <dgm:cxn modelId="{85D544FE-2349-BC44-9651-2F3E487C2D0B}" type="presParOf" srcId="{BFAB02FE-3802-7F48-8C3A-345C08345343}" destId="{7D156F91-A976-214B-8F40-1056558621D5}" srcOrd="0" destOrd="0" presId="urn:microsoft.com/office/officeart/2005/8/layout/default"/>
    <dgm:cxn modelId="{E2102612-878A-AB47-880D-0EC8EECE7EB4}" type="presParOf" srcId="{BFAB02FE-3802-7F48-8C3A-345C08345343}" destId="{0D12338B-07BC-294D-A569-BC13D959DCA5}" srcOrd="1" destOrd="0" presId="urn:microsoft.com/office/officeart/2005/8/layout/default"/>
    <dgm:cxn modelId="{BC309A4C-06CE-5948-9FAF-8EF18B1C2C65}" type="presParOf" srcId="{BFAB02FE-3802-7F48-8C3A-345C08345343}" destId="{ADFA065B-C51D-C34A-ACA2-448A80251503}" srcOrd="2" destOrd="0" presId="urn:microsoft.com/office/officeart/2005/8/layout/default"/>
    <dgm:cxn modelId="{9901FDE6-0873-EB46-86C3-9244F033F944}" type="presParOf" srcId="{BFAB02FE-3802-7F48-8C3A-345C08345343}" destId="{FABFDFFF-0E07-1A4F-9FBF-45CBFF068E6C}" srcOrd="3" destOrd="0" presId="urn:microsoft.com/office/officeart/2005/8/layout/default"/>
    <dgm:cxn modelId="{1242247D-E6CF-8843-BC37-507E8EC125C7}" type="presParOf" srcId="{BFAB02FE-3802-7F48-8C3A-345C08345343}" destId="{4758580F-4222-304F-8C58-8ACD03BF8040}" srcOrd="4" destOrd="0" presId="urn:microsoft.com/office/officeart/2005/8/layout/default"/>
    <dgm:cxn modelId="{BB87C9C8-ABF5-4A45-AA19-CFB8575CA061}" type="presParOf" srcId="{BFAB02FE-3802-7F48-8C3A-345C08345343}" destId="{AE3BE675-8F0B-DD47-96A8-1E0ECF0FBCB4}" srcOrd="5" destOrd="0" presId="urn:microsoft.com/office/officeart/2005/8/layout/default"/>
    <dgm:cxn modelId="{F89DA28B-A411-C143-B06C-CFCC373A7FF3}" type="presParOf" srcId="{BFAB02FE-3802-7F48-8C3A-345C08345343}" destId="{28B1BF26-AA4A-A545-838C-58D4FBCDBB3A}" srcOrd="6" destOrd="0" presId="urn:microsoft.com/office/officeart/2005/8/layout/default"/>
    <dgm:cxn modelId="{ED6EA8F0-B186-D749-9809-A61DF9A27B2B}" type="presParOf" srcId="{BFAB02FE-3802-7F48-8C3A-345C08345343}" destId="{F167F816-8C5F-A14C-9AC9-2C3AAF48CC53}" srcOrd="7" destOrd="0" presId="urn:microsoft.com/office/officeart/2005/8/layout/default"/>
    <dgm:cxn modelId="{2866ECD4-3D26-CB41-9E7F-2EC2E13AFCE6}" type="presParOf" srcId="{BFAB02FE-3802-7F48-8C3A-345C08345343}" destId="{3D389EA8-C825-EE4C-8117-C637BC0E49F7}" srcOrd="8" destOrd="0" presId="urn:microsoft.com/office/officeart/2005/8/layout/default"/>
    <dgm:cxn modelId="{B470AC9E-8FAE-5949-9571-C48F9D7A7AAC}" type="presParOf" srcId="{BFAB02FE-3802-7F48-8C3A-345C08345343}" destId="{1AEDFB65-0E84-A944-BB98-4CFB9A65BBCF}" srcOrd="9" destOrd="0" presId="urn:microsoft.com/office/officeart/2005/8/layout/default"/>
    <dgm:cxn modelId="{DB942D84-F071-2846-9410-6B2E3A1B9E3E}" type="presParOf" srcId="{BFAB02FE-3802-7F48-8C3A-345C08345343}" destId="{8F2737F8-11F8-C54C-AE43-BCF8E88531B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72AC4-AB9D-4BA5-98C7-DBA78C159CCE}">
      <dsp:nvSpPr>
        <dsp:cNvPr id="0" name=""/>
        <dsp:cNvSpPr/>
      </dsp:nvSpPr>
      <dsp:spPr>
        <a:xfrm>
          <a:off x="0" y="4122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9EE74-34B6-483A-84C7-3B6504C67646}">
      <dsp:nvSpPr>
        <dsp:cNvPr id="0" name=""/>
        <dsp:cNvSpPr/>
      </dsp:nvSpPr>
      <dsp:spPr>
        <a:xfrm>
          <a:off x="265625" y="201695"/>
          <a:ext cx="482955" cy="48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0B3CA-81C4-40AA-8A17-EC466F3016CF}">
      <dsp:nvSpPr>
        <dsp:cNvPr id="0" name=""/>
        <dsp:cNvSpPr/>
      </dsp:nvSpPr>
      <dsp:spPr>
        <a:xfrm>
          <a:off x="1014206" y="4122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Overview</a:t>
          </a:r>
        </a:p>
      </dsp:txBody>
      <dsp:txXfrm>
        <a:off x="1014206" y="4122"/>
        <a:ext cx="5137356" cy="878100"/>
      </dsp:txXfrm>
    </dsp:sp>
    <dsp:sp modelId="{4BFA7ABB-EFA8-4EFC-855A-8ACA5BEAD784}">
      <dsp:nvSpPr>
        <dsp:cNvPr id="0" name=""/>
        <dsp:cNvSpPr/>
      </dsp:nvSpPr>
      <dsp:spPr>
        <a:xfrm>
          <a:off x="0" y="1101748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E87A6-D3E7-4844-BF5A-ECE396D70F54}">
      <dsp:nvSpPr>
        <dsp:cNvPr id="0" name=""/>
        <dsp:cNvSpPr/>
      </dsp:nvSpPr>
      <dsp:spPr>
        <a:xfrm>
          <a:off x="265625" y="1299321"/>
          <a:ext cx="482955" cy="48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1F519-7F63-4764-879B-06D25DD0F180}">
      <dsp:nvSpPr>
        <dsp:cNvPr id="0" name=""/>
        <dsp:cNvSpPr/>
      </dsp:nvSpPr>
      <dsp:spPr>
        <a:xfrm>
          <a:off x="1014206" y="1101748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Analysis</a:t>
          </a:r>
        </a:p>
      </dsp:txBody>
      <dsp:txXfrm>
        <a:off x="1014206" y="1101748"/>
        <a:ext cx="5137356" cy="878100"/>
      </dsp:txXfrm>
    </dsp:sp>
    <dsp:sp modelId="{6933BF3C-1216-4C38-84AF-BB8243C39945}">
      <dsp:nvSpPr>
        <dsp:cNvPr id="0" name=""/>
        <dsp:cNvSpPr/>
      </dsp:nvSpPr>
      <dsp:spPr>
        <a:xfrm>
          <a:off x="0" y="2199374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ADB0-741A-4D86-B1DE-F8A63F7D33F1}">
      <dsp:nvSpPr>
        <dsp:cNvPr id="0" name=""/>
        <dsp:cNvSpPr/>
      </dsp:nvSpPr>
      <dsp:spPr>
        <a:xfrm>
          <a:off x="265625" y="2396947"/>
          <a:ext cx="482955" cy="48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5B9E1-F41E-47AD-AF12-09A5BA2EC3F8}">
      <dsp:nvSpPr>
        <dsp:cNvPr id="0" name=""/>
        <dsp:cNvSpPr/>
      </dsp:nvSpPr>
      <dsp:spPr>
        <a:xfrm>
          <a:off x="1014206" y="2199374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Machine Learning models</a:t>
          </a:r>
        </a:p>
      </dsp:txBody>
      <dsp:txXfrm>
        <a:off x="1014206" y="2199374"/>
        <a:ext cx="5137356" cy="878100"/>
      </dsp:txXfrm>
    </dsp:sp>
    <dsp:sp modelId="{82B18E29-68F1-4DC3-A279-A45E376D997B}">
      <dsp:nvSpPr>
        <dsp:cNvPr id="0" name=""/>
        <dsp:cNvSpPr/>
      </dsp:nvSpPr>
      <dsp:spPr>
        <a:xfrm>
          <a:off x="0" y="3297000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FF9F6-8AA9-44E5-85A1-84044BE9195E}">
      <dsp:nvSpPr>
        <dsp:cNvPr id="0" name=""/>
        <dsp:cNvSpPr/>
      </dsp:nvSpPr>
      <dsp:spPr>
        <a:xfrm>
          <a:off x="265625" y="3494573"/>
          <a:ext cx="482955" cy="482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BD838-C00D-49E1-B1A8-E4F48076A36B}">
      <dsp:nvSpPr>
        <dsp:cNvPr id="0" name=""/>
        <dsp:cNvSpPr/>
      </dsp:nvSpPr>
      <dsp:spPr>
        <a:xfrm>
          <a:off x="1014206" y="3297000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Results </a:t>
          </a:r>
        </a:p>
      </dsp:txBody>
      <dsp:txXfrm>
        <a:off x="1014206" y="3297000"/>
        <a:ext cx="5137356" cy="878100"/>
      </dsp:txXfrm>
    </dsp:sp>
    <dsp:sp modelId="{4DD9EE7B-7615-4370-8EF4-29DA3DB4BEA8}">
      <dsp:nvSpPr>
        <dsp:cNvPr id="0" name=""/>
        <dsp:cNvSpPr/>
      </dsp:nvSpPr>
      <dsp:spPr>
        <a:xfrm>
          <a:off x="0" y="4394626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221C7-31C5-4498-BBBD-C0D550F4814D}">
      <dsp:nvSpPr>
        <dsp:cNvPr id="0" name=""/>
        <dsp:cNvSpPr/>
      </dsp:nvSpPr>
      <dsp:spPr>
        <a:xfrm>
          <a:off x="265625" y="4592199"/>
          <a:ext cx="482955" cy="4829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950C-99FE-4F91-8AC2-C4F32A86B2A5}">
      <dsp:nvSpPr>
        <dsp:cNvPr id="0" name=""/>
        <dsp:cNvSpPr/>
      </dsp:nvSpPr>
      <dsp:spPr>
        <a:xfrm>
          <a:off x="1014206" y="4394626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Conclusions</a:t>
          </a:r>
        </a:p>
      </dsp:txBody>
      <dsp:txXfrm>
        <a:off x="1014206" y="4394626"/>
        <a:ext cx="5137356" cy="878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56F91-A976-214B-8F40-1056558621D5}">
      <dsp:nvSpPr>
        <dsp:cNvPr id="0" name=""/>
        <dsp:cNvSpPr/>
      </dsp:nvSpPr>
      <dsp:spPr>
        <a:xfrm>
          <a:off x="384351" y="3140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Raw Data</a:t>
          </a:r>
        </a:p>
      </dsp:txBody>
      <dsp:txXfrm>
        <a:off x="384351" y="3140"/>
        <a:ext cx="3253887" cy="1952332"/>
      </dsp:txXfrm>
    </dsp:sp>
    <dsp:sp modelId="{ADFA065B-C51D-C34A-ACA2-448A80251503}">
      <dsp:nvSpPr>
        <dsp:cNvPr id="0" name=""/>
        <dsp:cNvSpPr/>
      </dsp:nvSpPr>
      <dsp:spPr>
        <a:xfrm>
          <a:off x="3963628" y="3140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Data Assessment</a:t>
          </a:r>
        </a:p>
      </dsp:txBody>
      <dsp:txXfrm>
        <a:off x="3963628" y="3140"/>
        <a:ext cx="3253887" cy="1952332"/>
      </dsp:txXfrm>
    </dsp:sp>
    <dsp:sp modelId="{4758580F-4222-304F-8C58-8ACD03BF8040}">
      <dsp:nvSpPr>
        <dsp:cNvPr id="0" name=""/>
        <dsp:cNvSpPr/>
      </dsp:nvSpPr>
      <dsp:spPr>
        <a:xfrm>
          <a:off x="7542904" y="3140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Data Normalization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i="1" kern="1200" dirty="0" err="1"/>
            <a:t>StandardScaler</a:t>
          </a:r>
          <a:endParaRPr lang="en-GB" sz="1500" i="1" kern="1200" dirty="0"/>
        </a:p>
      </dsp:txBody>
      <dsp:txXfrm>
        <a:off x="7542904" y="3140"/>
        <a:ext cx="3253887" cy="1952332"/>
      </dsp:txXfrm>
    </dsp:sp>
    <dsp:sp modelId="{28B1BF26-AA4A-A545-838C-58D4FBCDBB3A}">
      <dsp:nvSpPr>
        <dsp:cNvPr id="0" name=""/>
        <dsp:cNvSpPr/>
      </dsp:nvSpPr>
      <dsp:spPr>
        <a:xfrm>
          <a:off x="384351" y="2280861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Train Multiple ML Models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i="1" kern="1200" dirty="0" err="1"/>
            <a:t>train_test_split</a:t>
          </a:r>
          <a:endParaRPr lang="en-GB" sz="1500" i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i="1" kern="1200" dirty="0" err="1"/>
            <a:t>RandomizedSearchCV</a:t>
          </a:r>
          <a:endParaRPr lang="en-GB" sz="1500" i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Logistic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Support Vector Machine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Decision Tree</a:t>
          </a:r>
        </a:p>
      </dsp:txBody>
      <dsp:txXfrm>
        <a:off x="384351" y="2280861"/>
        <a:ext cx="3253887" cy="1952332"/>
      </dsp:txXfrm>
    </dsp:sp>
    <dsp:sp modelId="{3D389EA8-C825-EE4C-8117-C637BC0E49F7}">
      <dsp:nvSpPr>
        <dsp:cNvPr id="0" name=""/>
        <dsp:cNvSpPr/>
      </dsp:nvSpPr>
      <dsp:spPr>
        <a:xfrm>
          <a:off x="3963628" y="2280861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Model Evaluation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Precision</a:t>
          </a:r>
          <a:endParaRPr lang="en-GB" sz="1500" i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Recall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F1-Score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Accuracy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Learning Curve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Confusion Matrix</a:t>
          </a:r>
        </a:p>
      </dsp:txBody>
      <dsp:txXfrm>
        <a:off x="3963628" y="2280861"/>
        <a:ext cx="3253887" cy="1952332"/>
      </dsp:txXfrm>
    </dsp:sp>
    <dsp:sp modelId="{8F2737F8-11F8-C54C-AE43-BCF8E88531BB}">
      <dsp:nvSpPr>
        <dsp:cNvPr id="0" name=""/>
        <dsp:cNvSpPr/>
      </dsp:nvSpPr>
      <dsp:spPr>
        <a:xfrm>
          <a:off x="7542904" y="2280861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Deploy Best Model</a:t>
          </a:r>
        </a:p>
      </dsp:txBody>
      <dsp:txXfrm>
        <a:off x="7542904" y="2280861"/>
        <a:ext cx="3253887" cy="1952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33993-ADAF-0D4F-B0F6-D30214111BE3}" type="datetimeFigureOut">
              <a:rPr lang="en-PT" smtClean="0"/>
              <a:t>27/11/2024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00277-FAE1-6945-A829-F1AB883833C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9906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9AD4-4A28-734E-A565-D943B0E7E643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C369-E8EB-0A4C-B65F-C5D14EBC0832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8BF6-E0D8-9248-B3BF-26647FDEE564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D39E-04E9-E04B-BB4A-9A055911DA2A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9E80-AC67-1245-8E1F-B24847FC150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0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B5AD-198D-7F47-B6C6-F5C2AA2784F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07C9-2369-E748-9739-060CDFB15BB3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AC37-CC59-5A40-803A-C7F0572018DE}" type="datetime1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3182-6929-614E-8D88-B82D43716419}" type="datetime1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46184-A8FC-AB42-8C7D-38CB0808E77F}" type="datetime1">
              <a:rPr lang="en-US" smtClean="0"/>
              <a:t>11/27/24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7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B571BA-7156-3C4F-8956-B7126A7F59D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7F8A3D1-29A6-F342-A25E-7134F473F74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E7F-5ECD-B9E5-9D03-F6208CF65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089287"/>
            <a:ext cx="5925310" cy="1645920"/>
          </a:xfrm>
        </p:spPr>
        <p:txBody>
          <a:bodyPr>
            <a:normAutofit/>
          </a:bodyPr>
          <a:lstStyle/>
          <a:p>
            <a:r>
              <a:rPr lang="pt-PT" sz="2900"/>
              <a:t>Fatigue </a:t>
            </a:r>
            <a:r>
              <a:rPr lang="pt-PT" sz="2900" err="1"/>
              <a:t>Monitoring</a:t>
            </a:r>
            <a:r>
              <a:rPr lang="pt-PT" sz="2900"/>
              <a:t> &amp; </a:t>
            </a:r>
            <a:r>
              <a:rPr lang="pt-PT" sz="2900" err="1"/>
              <a:t>Injury</a:t>
            </a:r>
            <a:r>
              <a:rPr lang="pt-PT" sz="2900"/>
              <a:t> </a:t>
            </a:r>
            <a:r>
              <a:rPr lang="pt-PT" sz="2900" err="1"/>
              <a:t>Prevention</a:t>
            </a:r>
            <a:r>
              <a:rPr lang="pt-PT" sz="2900"/>
              <a:t> in Elite </a:t>
            </a:r>
            <a:r>
              <a:rPr lang="pt-PT" sz="2900" err="1"/>
              <a:t>Swimmers</a:t>
            </a:r>
            <a:endParaRPr lang="en-PT" sz="29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D4091-5284-9296-3D26-FFD8C947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615" y="4055087"/>
            <a:ext cx="5242560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dirty="0"/>
              <a:t>Hugo Veríssimo 124348</a:t>
            </a:r>
          </a:p>
          <a:p>
            <a:pPr>
              <a:lnSpc>
                <a:spcPct val="90000"/>
              </a:lnSpc>
            </a:pPr>
            <a:r>
              <a:rPr lang="pt-PT" dirty="0"/>
              <a:t>João Cardoso 50750</a:t>
            </a:r>
          </a:p>
          <a:p>
            <a:pPr>
              <a:lnSpc>
                <a:spcPct val="90000"/>
              </a:lnSpc>
            </a:pPr>
            <a:r>
              <a:rPr lang="en-GB" dirty="0"/>
              <a:t>Foundations of Machine Learning 24/25</a:t>
            </a:r>
          </a:p>
          <a:p>
            <a:pPr>
              <a:lnSpc>
                <a:spcPct val="90000"/>
              </a:lnSpc>
            </a:pPr>
            <a:endParaRPr lang="en-P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6DBCD-1482-4362-8DA9-702DCA477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640080"/>
            <a:ext cx="401726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A7996-ABF0-4296-84E9-89C4D8949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1" y="802767"/>
            <a:ext cx="368503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ater Polo player">
            <a:extLst>
              <a:ext uri="{FF2B5EF4-FFF2-40B4-BE49-F238E27FC236}">
                <a16:creationId xmlns:a16="http://schemas.microsoft.com/office/drawing/2014/main" id="{7B12D86F-129E-E0AF-819C-2F3566BA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811" y="1749171"/>
            <a:ext cx="3044952" cy="3044952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99F64E8-353D-7475-7E8C-BB042CF56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87" y="6182953"/>
            <a:ext cx="2246619" cy="5428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393380-7C65-D1A5-E459-C2B8F7F3FCB0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ADDAD-424C-9124-08B7-C40B5CC77AF4}"/>
              </a:ext>
            </a:extLst>
          </p:cNvPr>
          <p:cNvSpPr txBox="1"/>
          <p:nvPr/>
        </p:nvSpPr>
        <p:spPr>
          <a:xfrm>
            <a:off x="1244496" y="214264"/>
            <a:ext cx="5485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PT" dirty="0"/>
              <a:t>certar numero das tabelas consoante as q ficam</a:t>
            </a:r>
          </a:p>
          <a:p>
            <a:r>
              <a:rPr lang="en-GB" dirty="0"/>
              <a:t>V</a:t>
            </a:r>
            <a:r>
              <a:rPr lang="en-PT" dirty="0"/>
              <a:t>er se treinos e testes nao estao trocados</a:t>
            </a:r>
          </a:p>
        </p:txBody>
      </p:sp>
    </p:spTree>
    <p:extLst>
      <p:ext uri="{BB962C8B-B14F-4D97-AF65-F5344CB8AC3E}">
        <p14:creationId xmlns:p14="http://schemas.microsoft.com/office/powerpoint/2010/main" val="303649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C454-1B1E-B957-89E4-BDD37F6C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ADDF8-6C47-1167-5CBB-83E7862A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4853" y="2774211"/>
            <a:ext cx="5152221" cy="309133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0CFFF3E-66C7-F331-401E-DD99E40F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8" t="43232" r="50857" b="45253"/>
          <a:stretch/>
        </p:blipFill>
        <p:spPr>
          <a:xfrm>
            <a:off x="6320694" y="3429000"/>
            <a:ext cx="5096453" cy="19897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474D0-49DD-4908-EABE-55ACA1958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011103-F048-FCBF-F69A-B3402D9E87D2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1365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CAF60-D2AA-F6A1-EF20-B965C0AE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Overcoming Data Challenges</a:t>
            </a:r>
            <a:endParaRPr lang="en-PT" dirty="0"/>
          </a:p>
        </p:txBody>
      </p:sp>
      <p:pic>
        <p:nvPicPr>
          <p:cNvPr id="8" name="Content Placeholder 7" descr="A green and blue bar graph&#10;&#10;Description automatically generated">
            <a:extLst>
              <a:ext uri="{FF2B5EF4-FFF2-40B4-BE49-F238E27FC236}">
                <a16:creationId xmlns:a16="http://schemas.microsoft.com/office/drawing/2014/main" id="{BF33A8DB-2862-A723-2216-386506B27E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505" t="73899" r="58188" b="18577"/>
          <a:stretch/>
        </p:blipFill>
        <p:spPr>
          <a:xfrm>
            <a:off x="766619" y="3219737"/>
            <a:ext cx="3905590" cy="164225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2E9254-C27E-46EF-E5C2-5F99F5FBF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5090244" y="2512988"/>
            <a:ext cx="3414966" cy="298809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41AF4-194C-F8A0-E210-F8D956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ABE99-795E-5391-B259-C6C59FC54C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05210" y="2558253"/>
            <a:ext cx="3341724" cy="2915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EE301-0707-D15D-D72D-DC8A9D769F42}"/>
              </a:ext>
            </a:extLst>
          </p:cNvPr>
          <p:cNvSpPr txBox="1"/>
          <p:nvPr/>
        </p:nvSpPr>
        <p:spPr>
          <a:xfrm>
            <a:off x="6532178" y="5521707"/>
            <a:ext cx="3946063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1600" strike="sngStrik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SMOTE and random undersampling</a:t>
            </a: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en-PT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andom oversampling and undersampling</a:t>
            </a:r>
          </a:p>
        </p:txBody>
      </p:sp>
    </p:spTree>
    <p:extLst>
      <p:ext uri="{BB962C8B-B14F-4D97-AF65-F5344CB8AC3E}">
        <p14:creationId xmlns:p14="http://schemas.microsoft.com/office/powerpoint/2010/main" val="1865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C3A6-C4DF-2099-170D-BDD23907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2600"/>
              <a:t>Feature Selection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0DA1A9-368A-4D9A-878A-912107704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404172-2F68-4F1F-982B-51543F664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A95B3D-6CDE-4748-B2E7-E76B0307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25803A1-7BA4-1583-1DD0-DD1CFE8E3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41977" y="815150"/>
            <a:ext cx="2161366" cy="1885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64CE87-9035-995F-13FD-06E6E05C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76491" y="839533"/>
            <a:ext cx="2090609" cy="1823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8A267-DB03-5554-1982-6C28C97394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17612" y="2874988"/>
            <a:ext cx="3273850" cy="27282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1D5CA-7D40-332F-8F6C-99A0C3C1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003462A-CF40-DE6E-A481-22CC6E212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0013" t="39356" r="51795" b="47085"/>
          <a:stretch/>
        </p:blipFill>
        <p:spPr>
          <a:xfrm>
            <a:off x="804863" y="2964264"/>
            <a:ext cx="4879975" cy="2450297"/>
          </a:xfrm>
        </p:spPr>
      </p:pic>
    </p:spTree>
    <p:extLst>
      <p:ext uri="{BB962C8B-B14F-4D97-AF65-F5344CB8AC3E}">
        <p14:creationId xmlns:p14="http://schemas.microsoft.com/office/powerpoint/2010/main" val="302905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1ADE-A9F8-0DB4-B8FC-1B57A8F7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AA10-095D-9475-F271-ADC340FE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Machine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3DF1-77B3-88D6-B4A5-15B6643D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44580-C667-99FE-9C7D-B6FD4A03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9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4D03-3A1C-0983-EC4C-41381B68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LOGISTIC REGRESSION</a:t>
            </a:r>
            <a:endParaRPr lang="en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4FC10-0D0E-3957-2D22-8D834356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60499" y="2484619"/>
            <a:ext cx="4572000" cy="3657600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D0C1A7-8F9A-1823-D7E5-F16CFC60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26" t="73131" r="50146" b="15054"/>
          <a:stretch/>
        </p:blipFill>
        <p:spPr>
          <a:xfrm>
            <a:off x="759501" y="3194613"/>
            <a:ext cx="5552484" cy="19729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8F574A-3437-C852-FE5D-DE548A2D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89AFCC-C002-B141-96A7-8F6BBB250F4D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0324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1915-4CA2-92C5-F449-1C28614E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LOGREG: LEARNING CURVE</a:t>
            </a:r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05685-C4AF-AFD7-49A7-3B068A68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1297" y="2360277"/>
            <a:ext cx="6429405" cy="38576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2CA81B-053F-DA38-0387-480B8C21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2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C49D5-FFFC-6453-D990-0C491CFB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347FDE6-2837-5119-7B42-7DD873E2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97" t="13351" r="10724" b="76626"/>
          <a:stretch/>
        </p:blipFill>
        <p:spPr>
          <a:xfrm>
            <a:off x="6292230" y="3274795"/>
            <a:ext cx="3394812" cy="1279783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A8E780-E07C-32A2-2756-015A81CE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7" t="45922" r="51098" b="44109"/>
          <a:stretch/>
        </p:blipFill>
        <p:spPr>
          <a:xfrm>
            <a:off x="1963735" y="3274795"/>
            <a:ext cx="3587432" cy="1319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0B8677-D774-A2E7-28F2-B22B3579D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936249"/>
            <a:ext cx="7729728" cy="1188720"/>
          </a:xfrm>
        </p:spPr>
        <p:txBody>
          <a:bodyPr/>
          <a:lstStyle/>
          <a:p>
            <a:r>
              <a:rPr lang="en-PT" dirty="0"/>
              <a:t>LOGREG: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CE2B8-CD89-1F19-B25C-05BB3593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F4C06AC-E84A-77D5-F4A9-2B09DC9C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022350" y="505119"/>
            <a:ext cx="3263497" cy="2610799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AE7E996-4B32-0C40-036A-71B557B32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226575" y="400068"/>
            <a:ext cx="3526122" cy="28208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6BF7EF9-38CD-3B0C-9A3C-43ED83163CEF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23382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2EB3-0623-B2CF-521E-BD080C15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SUPPORT VECTOR MACHINE</a:t>
            </a:r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D1E95-5E49-29B3-5541-132FED41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8781" y="2657819"/>
            <a:ext cx="4572000" cy="3657600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FC7891-8278-BCAF-A47D-3939FECB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40675" r="7336" b="45654"/>
          <a:stretch/>
        </p:blipFill>
        <p:spPr>
          <a:xfrm>
            <a:off x="1291219" y="3429000"/>
            <a:ext cx="4103151" cy="170147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11937-7200-9EB3-B34E-3A9CC106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35311F-0710-BA87-9A3E-0C11EE0B397E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7847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D526E0-C199-2FFC-0827-9259AD01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1297" y="2360277"/>
            <a:ext cx="6429405" cy="3857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572D0-B047-E36C-7CF6-92A86FD9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SVM: LEARNING CURVE</a:t>
            </a:r>
            <a:endParaRPr lang="en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0951B-0FB3-060B-9E20-68EF7E3F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64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79A2F-30BF-8D7A-18A5-86F298425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30212" y="2458910"/>
            <a:ext cx="4572001" cy="36576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A4572-B384-5448-267B-823515F5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9786" y="2456144"/>
            <a:ext cx="4572001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1722F-569F-3D5A-3B28-1A2DF238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SVM: CONFUSION MATRIX</a:t>
            </a:r>
            <a:endParaRPr lang="en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F0A3E-8E40-65C1-7C4E-577014D0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31FB9-08CB-2173-B1E6-54B17B07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PT">
                <a:solidFill>
                  <a:srgbClr val="0D0D0D"/>
                </a:solidFill>
              </a:rPr>
              <a:t>cONTENTS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4A378-8553-4E70-7811-3757595B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4FAA1E1-90A0-7916-B382-C11D334AA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687195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51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FAD77C-D7E3-CAA4-AA13-71C81C46C1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1818" r="5713" b="44243"/>
          <a:stretch/>
        </p:blipFill>
        <p:spPr>
          <a:xfrm>
            <a:off x="737415" y="2849174"/>
            <a:ext cx="5590086" cy="2488493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74885E9E-D1BD-7D43-2D23-3E51FD5C7F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3" t="9495" r="50274" b="75758"/>
          <a:stretch/>
        </p:blipFill>
        <p:spPr>
          <a:xfrm>
            <a:off x="6204458" y="2690551"/>
            <a:ext cx="5296427" cy="26471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383941-0956-C3E1-2E5D-9C8DD4E4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SVM: CLASSIFICATION REPORT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50FF5-B0DA-5B10-AC11-2C5BE8A2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2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1523-7371-1771-B9EF-80ACDFD3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</a:t>
            </a:r>
            <a:r>
              <a:rPr lang="en-GB" dirty="0" err="1"/>
              <a:t>TREe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F0B1E-CA13-14E3-844B-8A5DD12C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31028" y="2864386"/>
            <a:ext cx="5295440" cy="264772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1D1F9C8-C298-0BFA-5179-DB333E6711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45" t="8439" r="50000" b="79747"/>
          <a:stretch/>
        </p:blipFill>
        <p:spPr>
          <a:xfrm>
            <a:off x="725348" y="3429000"/>
            <a:ext cx="5463249" cy="19445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86B11-7E59-FA40-DECA-EB48B890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023D41-9EA5-00ED-B1E2-475B8E82A8AF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2935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409297-00DD-9117-4B44-1FFE6AB11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81297" y="2360277"/>
            <a:ext cx="6429404" cy="385764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17810C-5840-6FE8-F5E5-F71E9037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Dtree</a:t>
            </a:r>
            <a:r>
              <a:rPr lang="en-GB" dirty="0"/>
              <a:t>: learning curve</a:t>
            </a:r>
            <a:endParaRPr lang="en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D162C-10DC-8A40-47DF-C0D187B8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4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AF62-C2D0-9566-0615-5A51F6EA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Dtree</a:t>
            </a:r>
            <a:r>
              <a:rPr lang="en-GB" dirty="0"/>
              <a:t>: confusion matrix</a:t>
            </a:r>
            <a:endParaRPr lang="en-P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923A8-D867-28F2-739A-9F1693BF5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30215" y="2448499"/>
            <a:ext cx="4571998" cy="36575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EF186-7E7B-C7CA-7A0C-C49F30D2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9787" y="2448498"/>
            <a:ext cx="45720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35909-3109-766B-43F8-AA61AB6A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38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8D1B248-8A29-9572-12D4-49C08577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86" t="9899" r="7428" b="75758"/>
          <a:stretch/>
        </p:blipFill>
        <p:spPr>
          <a:xfrm>
            <a:off x="6273909" y="2764934"/>
            <a:ext cx="5361090" cy="2571871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C89ADC-25A6-5D1A-81B3-9E8020E0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92" t="40214" r="50292" b="45657"/>
          <a:stretch/>
        </p:blipFill>
        <p:spPr>
          <a:xfrm>
            <a:off x="674706" y="2799599"/>
            <a:ext cx="5296427" cy="2537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DE3F18-EA0A-CE4B-3414-B3C9823A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DTREE: Classification Report</a:t>
            </a:r>
            <a:endParaRPr lang="en-P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812C7-44AF-982B-AACB-E932D96B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01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39A15-859F-B98D-1559-16B2E568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A674-EB5C-0E70-353C-4A5282FD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D09D7-CB82-4A75-EB1A-98208CF96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23CD-5219-AD26-EFA7-4CD54AA8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BDEDAF-043E-38AE-14E4-8A3E94E881FE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68391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9B5C-1F4F-6800-10EC-62F57356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Metrics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3E570-59E3-D248-A7D6-B6308E04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55867" y="2853992"/>
            <a:ext cx="3880265" cy="2910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5FD60-C5D6-A2C0-950E-96D71EF0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99" y="2853993"/>
            <a:ext cx="3880265" cy="2910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8A1416-5B03-A610-1BDD-027792C399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43740" y="2853993"/>
            <a:ext cx="3880264" cy="29101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87D53-E818-2E7B-961D-B2B72BF9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B221F6-2624-35A7-0312-BFDB1C38376C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06830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2C6-F097-636E-C3E1-3EE4FEB3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Metrics</a:t>
            </a:r>
            <a:endParaRPr lang="en-P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1B639-655D-0F4F-2922-54C75FBB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12785" y="2456530"/>
            <a:ext cx="5166429" cy="387482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A0CE-8BD5-86B0-12EB-2F4682CC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892AC3-DD8B-BF16-2682-CBDBCDAABE65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5258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61A-FC79-4BE9-7FD7-17236307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Boundaries</a:t>
            </a:r>
            <a:endParaRPr lang="en-P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9A1E7-9563-BF7B-92B6-7B457F65E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0075" y="2711678"/>
            <a:ext cx="4031848" cy="32254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AA995-1DEA-91D4-99AD-F4FAC8D0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725" y="2711679"/>
            <a:ext cx="4031846" cy="3225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E15C99-2CDB-5226-DADA-CA719BE1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5427" y="2711678"/>
            <a:ext cx="4031847" cy="32254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077A9-3738-F3F6-61E9-205119B7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F89349-333A-6EF9-A318-E60AFABBB8EA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57754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72E4-9833-CBD1-1605-4CE974DF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Benchmark</a:t>
            </a: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99F17-7FBF-76A9-4C8B-D1B3A96C8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PT" dirty="0"/>
              <a:t>omparacao a literatura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38F24-153F-2BCD-95C3-6526D222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6EDF7-C4C1-6ACD-00E3-E4B56F04B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282" y="4380739"/>
            <a:ext cx="5867400" cy="647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25B6B4B-C5CC-3D2B-0FE3-44D911E7ED91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9342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9768-E756-0271-8BC4-64C50755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4C563-C143-41AD-5E39-2AC45FCF3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58BD6-BBB6-77A1-A815-F53E551D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6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ADBB-C0E2-6E17-6089-2E4AF3CF7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A036-BA96-6AC8-9EB3-D784F7CF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F0CA2-E15B-89D2-06AD-E6CE01888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FD41E-62BB-2C90-39E6-BC94AA36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4F25A6-7E1E-1510-A237-05687DB0FFC4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8804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F2C4-D5F9-36BB-3B59-EF363504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PT" sz="2400" dirty="0"/>
              <a:t>The 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8371A-EE7F-44C3-7845-E9501F17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4486656" cy="32552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Improving performance of elite athletes is the ultimate goal of any sports coach.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Balance between workload and rest is crucial.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Too high effort, may lead to injury, too low and some gains may be left on the table.</a:t>
            </a:r>
          </a:p>
        </p:txBody>
      </p:sp>
      <p:pic>
        <p:nvPicPr>
          <p:cNvPr id="5" name="Content Placeholder 4" descr="A person swimming in a pool&#10;&#10;Description automatically generated">
            <a:extLst>
              <a:ext uri="{FF2B5EF4-FFF2-40B4-BE49-F238E27FC236}">
                <a16:creationId xmlns:a16="http://schemas.microsoft.com/office/drawing/2014/main" id="{8C10D967-5ACF-C77F-2B92-BBE14789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5" r="4466"/>
          <a:stretch/>
        </p:blipFill>
        <p:spPr>
          <a:xfrm>
            <a:off x="6119150" y="10"/>
            <a:ext cx="609600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F61BA-EC38-3F68-F1E0-DFD55EE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carrying a pile of geometric shapes&#10;&#10;Description automatically generated">
            <a:extLst>
              <a:ext uri="{FF2B5EF4-FFF2-40B4-BE49-F238E27FC236}">
                <a16:creationId xmlns:a16="http://schemas.microsoft.com/office/drawing/2014/main" id="{DD5E6511-B8BE-5B30-5A6A-27DE8A07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2" r="6499"/>
          <a:stretch/>
        </p:blipFill>
        <p:spPr>
          <a:xfrm>
            <a:off x="0" y="0"/>
            <a:ext cx="609600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FC9F8C-2DAF-3FF2-2937-EC840E62AB39}"/>
              </a:ext>
            </a:extLst>
          </p:cNvPr>
          <p:cNvSpPr txBox="1">
            <a:spLocks/>
          </p:cNvSpPr>
          <p:nvPr/>
        </p:nvSpPr>
        <p:spPr>
          <a:xfrm>
            <a:off x="6900672" y="978776"/>
            <a:ext cx="4486656" cy="117499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State of the Art</a:t>
            </a:r>
            <a:endParaRPr lang="en-PT" sz="24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948515-5E43-7FDC-293F-5845C8640EA6}"/>
              </a:ext>
            </a:extLst>
          </p:cNvPr>
          <p:cNvSpPr txBox="1">
            <a:spLocks/>
          </p:cNvSpPr>
          <p:nvPr/>
        </p:nvSpPr>
        <p:spPr>
          <a:xfrm>
            <a:off x="6900672" y="2640692"/>
            <a:ext cx="4486656" cy="32552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/>
              <a:t>Fatigue and injury prediction using ML models, such as Logistic Regression, Random Forest, Support Vector Machine, among others, across different sports contexts.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Feature engineering and selection is among the most debated topics.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Overfitting problems.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A03C22-351E-6887-ED0A-56C0B428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D597-863A-2048-152F-FE5B04C3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Methodology</a:t>
            </a:r>
            <a:endParaRPr lang="en-P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BFD0A3-2CB9-436C-9C92-F7A7E2D145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836944"/>
              </p:ext>
            </p:extLst>
          </p:nvPr>
        </p:nvGraphicFramePr>
        <p:xfrm>
          <a:off x="505428" y="2326512"/>
          <a:ext cx="11181144" cy="423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A641C18C-6B81-546C-29D1-9384AFF16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203" y="1137792"/>
            <a:ext cx="1514806" cy="819605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F476D20-CC07-AC79-95E1-226E2ED4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3AD78-957E-EAE5-780E-1962DE2BC6FC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07083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13A9-1A81-FD59-D84C-2EF04C5B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E9DE-0711-3103-8735-34199F443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4B5C-D501-6FCB-30B9-3D28DF09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0D36-3B96-DC57-A0DD-BE652EBA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PT" dirty="0"/>
              <a:t>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21D0-0A00-D54E-7AB4-C3630F79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PT" dirty="0"/>
              <a:t>Swimming club CAPGE</a:t>
            </a:r>
          </a:p>
          <a:p>
            <a:pPr algn="just">
              <a:lnSpc>
                <a:spcPct val="150000"/>
              </a:lnSpc>
            </a:pPr>
            <a:r>
              <a:rPr lang="en-PT" dirty="0"/>
              <a:t>Season 2019/2020</a:t>
            </a:r>
          </a:p>
          <a:p>
            <a:pPr algn="just">
              <a:lnSpc>
                <a:spcPct val="150000"/>
              </a:lnSpc>
            </a:pPr>
            <a:r>
              <a:rPr lang="en-PT" dirty="0"/>
              <a:t>7 athletes</a:t>
            </a:r>
          </a:p>
          <a:p>
            <a:pPr algn="just">
              <a:lnSpc>
                <a:spcPct val="150000"/>
              </a:lnSpc>
            </a:pPr>
            <a:r>
              <a:rPr lang="en-PT" dirty="0"/>
              <a:t>11 different metrics</a:t>
            </a:r>
          </a:p>
          <a:p>
            <a:pPr algn="just">
              <a:lnSpc>
                <a:spcPct val="150000"/>
              </a:lnSpc>
            </a:pPr>
            <a:r>
              <a:rPr lang="en-PT" dirty="0"/>
              <a:t>Around 200 obs. </a:t>
            </a:r>
            <a:r>
              <a:rPr lang="en-GB" dirty="0"/>
              <a:t>p</a:t>
            </a:r>
            <a:r>
              <a:rPr lang="en-PT" dirty="0"/>
              <a:t>er athlete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B30582-43AD-66B8-FD88-330CDC35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798366"/>
            <a:ext cx="6227064" cy="32692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AA12E-3DFE-F0B7-1919-DA7A8F37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4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B85E-83FB-5865-5EAA-EF35E723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 data</a:t>
            </a:r>
            <a:endParaRPr lang="en-PT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E389C5-E760-3DE2-8730-F3A11172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1" y="2630793"/>
            <a:ext cx="8667738" cy="32625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A5104-2CFC-0AE9-6913-D0B19296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9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9BB2C1-3338-981B-7F67-24EC99C70E30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2011035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128</TotalTime>
  <Words>299</Words>
  <Application>Microsoft Macintosh PowerPoint</Application>
  <PresentationFormat>Widescreen</PresentationFormat>
  <Paragraphs>100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Arial</vt:lpstr>
      <vt:lpstr>Gill Sans MT</vt:lpstr>
      <vt:lpstr>Parcel</vt:lpstr>
      <vt:lpstr>Fatigue Monitoring &amp; Injury Prevention in Elite Swimmers</vt:lpstr>
      <vt:lpstr>cONTENTS</vt:lpstr>
      <vt:lpstr>Project Overview</vt:lpstr>
      <vt:lpstr>The ProbleM</vt:lpstr>
      <vt:lpstr>PowerPoint Presentation</vt:lpstr>
      <vt:lpstr>Methodology</vt:lpstr>
      <vt:lpstr>Data Analysis</vt:lpstr>
      <vt:lpstr>RAW DATA</vt:lpstr>
      <vt:lpstr>structured data</vt:lpstr>
      <vt:lpstr>PowerPoint Presentation</vt:lpstr>
      <vt:lpstr>Overcoming Data Challenges</vt:lpstr>
      <vt:lpstr>Feature Selection</vt:lpstr>
      <vt:lpstr>Machine learning models</vt:lpstr>
      <vt:lpstr>LOGISTIC REGRESSION</vt:lpstr>
      <vt:lpstr>LOGREG: LEARNING CURVE</vt:lpstr>
      <vt:lpstr>LOGREG: RESULTS</vt:lpstr>
      <vt:lpstr>SUPPORT VECTOR MACHINE</vt:lpstr>
      <vt:lpstr>SVM: LEARNING CURVE</vt:lpstr>
      <vt:lpstr>SVM: CONFUSION MATRIX</vt:lpstr>
      <vt:lpstr>SVM: CLASSIFICATION REPORT</vt:lpstr>
      <vt:lpstr>DECISION TREe</vt:lpstr>
      <vt:lpstr>Dtree: learning curve</vt:lpstr>
      <vt:lpstr>Dtree: confusion matrix</vt:lpstr>
      <vt:lpstr>DTREE: Classification Report</vt:lpstr>
      <vt:lpstr>Results</vt:lpstr>
      <vt:lpstr>Performance Metrics</vt:lpstr>
      <vt:lpstr>Performance Metrics</vt:lpstr>
      <vt:lpstr>Decision Boundaries</vt:lpstr>
      <vt:lpstr>Literature Benchmark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C. Veríssimo</dc:creator>
  <cp:lastModifiedBy>Hugo C. Veríssimo</cp:lastModifiedBy>
  <cp:revision>1</cp:revision>
  <dcterms:created xsi:type="dcterms:W3CDTF">2024-11-25T18:10:10Z</dcterms:created>
  <dcterms:modified xsi:type="dcterms:W3CDTF">2024-11-27T11:58:44Z</dcterms:modified>
</cp:coreProperties>
</file>